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94D5-2C4C-4C1C-87FF-F4480F4ED2A4}" type="datetimeFigureOut">
              <a:rPr lang="is-IS" smtClean="0"/>
              <a:t>22.12.2015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E731-6544-491F-9E37-654C7874D4D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7341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94D5-2C4C-4C1C-87FF-F4480F4ED2A4}" type="datetimeFigureOut">
              <a:rPr lang="is-IS" smtClean="0"/>
              <a:t>22.12.2015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E731-6544-491F-9E37-654C7874D4D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3928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94D5-2C4C-4C1C-87FF-F4480F4ED2A4}" type="datetimeFigureOut">
              <a:rPr lang="is-IS" smtClean="0"/>
              <a:t>22.12.2015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E731-6544-491F-9E37-654C7874D4D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7886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94D5-2C4C-4C1C-87FF-F4480F4ED2A4}" type="datetimeFigureOut">
              <a:rPr lang="is-IS" smtClean="0"/>
              <a:t>22.12.2015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E731-6544-491F-9E37-654C7874D4D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0120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94D5-2C4C-4C1C-87FF-F4480F4ED2A4}" type="datetimeFigureOut">
              <a:rPr lang="is-IS" smtClean="0"/>
              <a:t>22.12.2015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E731-6544-491F-9E37-654C7874D4D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6248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94D5-2C4C-4C1C-87FF-F4480F4ED2A4}" type="datetimeFigureOut">
              <a:rPr lang="is-IS" smtClean="0"/>
              <a:t>22.12.2015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E731-6544-491F-9E37-654C7874D4D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37692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94D5-2C4C-4C1C-87FF-F4480F4ED2A4}" type="datetimeFigureOut">
              <a:rPr lang="is-IS" smtClean="0"/>
              <a:t>22.12.2015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E731-6544-491F-9E37-654C7874D4D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2638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94D5-2C4C-4C1C-87FF-F4480F4ED2A4}" type="datetimeFigureOut">
              <a:rPr lang="is-IS" smtClean="0"/>
              <a:t>22.12.2015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E731-6544-491F-9E37-654C7874D4D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0920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94D5-2C4C-4C1C-87FF-F4480F4ED2A4}" type="datetimeFigureOut">
              <a:rPr lang="is-IS" smtClean="0"/>
              <a:t>22.12.2015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E731-6544-491F-9E37-654C7874D4D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1557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94D5-2C4C-4C1C-87FF-F4480F4ED2A4}" type="datetimeFigureOut">
              <a:rPr lang="is-IS" smtClean="0"/>
              <a:t>22.12.2015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E731-6544-491F-9E37-654C7874D4D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5929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94D5-2C4C-4C1C-87FF-F4480F4ED2A4}" type="datetimeFigureOut">
              <a:rPr lang="is-IS" smtClean="0"/>
              <a:t>22.12.2015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E731-6544-491F-9E37-654C7874D4D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5464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894D5-2C4C-4C1C-87FF-F4480F4ED2A4}" type="datetimeFigureOut">
              <a:rPr lang="is-IS" smtClean="0"/>
              <a:t>22.12.2015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6E731-6544-491F-9E37-654C7874D4D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6121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smtClean="0"/>
              <a:t>Skyndibitar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smtClean="0"/>
              <a:t>Nafn</a:t>
            </a:r>
          </a:p>
          <a:p>
            <a:r>
              <a:rPr lang="is-IS" smtClean="0"/>
              <a:t>Áfangi</a:t>
            </a:r>
          </a:p>
          <a:p>
            <a:r>
              <a:rPr lang="is-IS" smtClean="0"/>
              <a:t>Hópur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3709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Skyndibiti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smtClean="0"/>
              <a:t>Skyndibiti er smáréttur sem er matreiddur á einfaldan hátt, seldur tilbúinn og oftast snæddur án hnífapara.</a:t>
            </a:r>
          </a:p>
          <a:p>
            <a:r>
              <a:rPr lang="is-IS" smtClean="0"/>
              <a:t>Skyndibitamatur er mishollur</a:t>
            </a:r>
          </a:p>
          <a:p>
            <a:r>
              <a:rPr lang="is-IS" smtClean="0"/>
              <a:t>Oftast er hann fitandi og óhollur.</a:t>
            </a:r>
          </a:p>
          <a:p>
            <a:r>
              <a:rPr lang="is-IS" smtClean="0"/>
              <a:t>Skyndibiti er t.d.:</a:t>
            </a:r>
          </a:p>
          <a:p>
            <a:r>
              <a:rPr lang="is-IS" smtClean="0"/>
              <a:t>Hamborgari</a:t>
            </a:r>
          </a:p>
          <a:p>
            <a:r>
              <a:rPr lang="is-IS" smtClean="0"/>
              <a:t>Pylsa</a:t>
            </a:r>
          </a:p>
          <a:p>
            <a:r>
              <a:rPr lang="is-IS" smtClean="0"/>
              <a:t>Samloka</a:t>
            </a:r>
          </a:p>
          <a:p>
            <a:r>
              <a:rPr lang="is-IS" smtClean="0"/>
              <a:t>Pítsa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7531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Pítsa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mtClean="0"/>
              <a:t>Pítsa er flatur brauðbotn, oftast kringlóttur, hulinn tómatsósu, áleggi og osti.</a:t>
            </a:r>
          </a:p>
          <a:p>
            <a:pPr lvl="1"/>
            <a:r>
              <a:rPr lang="is-IS" smtClean="0"/>
              <a:t>Pítsu er hægt að borða á veitingastöðum, baka hana heima eða kaupa hana tilbúna (oft frosna í stórmörkuðum).</a:t>
            </a:r>
          </a:p>
          <a:p>
            <a:pPr lvl="1"/>
            <a:r>
              <a:rPr lang="is-IS" smtClean="0"/>
              <a:t>Einnig er hægt að panta pítsu með einu símtali og fá hana senda heim nýbakaða.</a:t>
            </a:r>
            <a:endParaRPr lang="is-IS"/>
          </a:p>
        </p:txBody>
      </p:sp>
      <p:pic>
        <p:nvPicPr>
          <p:cNvPr id="4" name="Picture 4" descr="C:\Users\Notandi\AppData\Local\Microsoft\Windows\Temporary Internet Files\Content.IE5\32OK4PE0\MC9003656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645" y="4201987"/>
            <a:ext cx="1252479" cy="129759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72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Ýmsar gerðir af pítsum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030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Flatbaka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525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Samloka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mtClean="0"/>
              <a:t>Samloka er tvær eða fleiri brauðsneiðar með áleggi á milli.</a:t>
            </a:r>
          </a:p>
          <a:p>
            <a:r>
              <a:rPr lang="is-IS" smtClean="0"/>
              <a:t>Áleggið getur verið margs konar, t.d. kjöt, grænmeti, ostur eða annað.</a:t>
            </a:r>
          </a:p>
          <a:p>
            <a:r>
              <a:rPr lang="is-IS" smtClean="0"/>
              <a:t>Brauðið er oftast smurt með smjöri eða majonesi.</a:t>
            </a:r>
          </a:p>
          <a:p>
            <a:pPr marL="0" indent="0">
              <a:buNone/>
            </a:pPr>
            <a:endParaRPr lang="is-IS"/>
          </a:p>
        </p:txBody>
      </p:sp>
      <p:pic>
        <p:nvPicPr>
          <p:cNvPr id="4" name="Picture 4" descr="C:\Users\Notandi\AppData\Local\Microsoft\Windows\Temporary Internet Files\Content.IE5\OFTZ28EN\MC900441748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27" b="20616"/>
          <a:stretch/>
        </p:blipFill>
        <p:spPr bwMode="auto">
          <a:xfrm>
            <a:off x="4283968" y="4077072"/>
            <a:ext cx="1756137" cy="1153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44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Hamborgari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mtClean="0"/>
              <a:t>Hamborgari er vinsæll skyndibiti eins og píta og samloka.</a:t>
            </a:r>
          </a:p>
          <a:p>
            <a:r>
              <a:rPr lang="is-IS" smtClean="0"/>
              <a:t>Hvers vegna eru hamborgarar kallaðir „hamborgarar“?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24294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Pítsa – Uppskrift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4977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158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Skyndibitar</vt:lpstr>
      <vt:lpstr>Skyndibiti</vt:lpstr>
      <vt:lpstr>Pítsa</vt:lpstr>
      <vt:lpstr>Ýmsar gerðir af pítsum</vt:lpstr>
      <vt:lpstr>Flatbaka</vt:lpstr>
      <vt:lpstr>Samloka</vt:lpstr>
      <vt:lpstr>Hamborgari</vt:lpstr>
      <vt:lpstr>Pítsa – Uppskrift</vt:lpstr>
    </vt:vector>
  </TitlesOfParts>
  <Company>16v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Skyndibitar</dc:title>
  <dc:creator/>
  <cp:lastModifiedBy>Jóhanna Geirsdóttir</cp:lastModifiedBy>
  <cp:revision>6</cp:revision>
  <dcterms:created xsi:type="dcterms:W3CDTF">2015-05-30T12:30:58Z</dcterms:created>
  <dcterms:modified xsi:type="dcterms:W3CDTF">2015-12-22T11:21:34Z</dcterms:modified>
  <cp:contentStatus>16v</cp:contentStatus>
</cp:coreProperties>
</file>