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544E6-8D5D-2203-EA4F-652045091B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458B74-EB2C-C92B-5C02-3FBA709D42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4F785-4973-1278-430B-BD3F6F89B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9A5E-0C0B-468A-B8EB-4FBD57F1C621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24BAE5-60DD-28EA-05EB-E79360762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EE2CE1-6626-5BA0-F5A5-A6E349209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A233-5F89-4B36-9201-E14C56A1CA4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5338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BBB0C-8196-C4FD-514E-D0B41DC91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927206-3435-F292-F803-79D887E484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AFFAC-A356-AA52-3D79-8E3900F8A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9A5E-0C0B-468A-B8EB-4FBD57F1C621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C01B6-239A-9EDD-F06C-DBC2B32BA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866EB-B14D-4D28-299E-5B6EACC5C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A233-5F89-4B36-9201-E14C56A1CA4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246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B20B66-8953-2403-FF8A-972B50899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3517B5-B4D3-F33B-5226-983CE63931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3321C4-BFD9-38D3-4490-605AA4418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9A5E-0C0B-468A-B8EB-4FBD57F1C621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69B85-DB6F-604D-0B3C-2B4BD079F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13973-20FC-A228-FE79-B8F49865C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A233-5F89-4B36-9201-E14C56A1CA4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3291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B1072-B603-1619-4E3A-51AD41629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51AEE-50D1-EFB4-6B36-7CD8071D7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AA4472-2F82-1F5C-A900-7EB9DE131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9A5E-0C0B-468A-B8EB-4FBD57F1C621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98279-C915-82A7-D5CA-B8D95E3C2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9EB44-7ABF-9F1C-3B18-C8AD9F39F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A233-5F89-4B36-9201-E14C56A1CA4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73745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6BF64-B7AF-26EF-3E91-9F7DB5340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4D6C25-571E-5044-3C94-25BA1A36C7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9CC0FF-965D-FEF0-48A9-46C00A5B2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9A5E-0C0B-468A-B8EB-4FBD57F1C621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00208-3B36-5A9F-5F1B-A41CA23D5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82F9E-4A2A-B854-AF53-C2413C7B9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A233-5F89-4B36-9201-E14C56A1CA4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65442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23BB3-485E-4459-6C9F-191C2F075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58FDD-8768-1D76-25A9-6942630D46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CD4711-0A6C-814A-A29B-3B7BC6AB60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B39656-9F4A-9E57-301F-DDAA42C9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9A5E-0C0B-468A-B8EB-4FBD57F1C621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B40CC6-8803-E6F0-8E02-79CE7271D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D40A9C-737B-4285-3565-E628BBC1E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A233-5F89-4B36-9201-E14C56A1CA4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28380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D7965-A955-082E-3FC9-A7E06AED6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D955D5-B196-4291-B144-FAD5F5835F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2400DB-9254-DEE3-C59E-B731D4F3EA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C57B25-8784-F350-8CCD-AD4CC4DE37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344465-6CAA-DFDA-466F-A122FBF5B3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768165-D22D-045E-3168-753606BD2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9A5E-0C0B-468A-B8EB-4FBD57F1C621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98E8E5-B1CF-40F1-FD5D-282C94582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2336AF-E0B7-7A64-41C9-152163D50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A233-5F89-4B36-9201-E14C56A1CA4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9443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94B9F-20DA-18F9-C35E-951FFBBAA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490D7D-1229-6EF7-C65D-4C3F41BCE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9A5E-0C0B-468A-B8EB-4FBD57F1C621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1D3063-C1E6-9536-CA90-29428D3E4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C54AFB-26D8-01E5-903D-3E4822282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A233-5F89-4B36-9201-E14C56A1CA4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41960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AA2751-59F2-2639-FB1A-809D533CB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9A5E-0C0B-468A-B8EB-4FBD57F1C621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92426C-F0BB-9A62-1723-BC27100B3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042E97-59E1-5A3E-5E5A-2314F66D3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A233-5F89-4B36-9201-E14C56A1CA4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29214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97BAE-8AF9-581F-5D72-0C21DABA0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10259-D4C8-C695-E5BD-755951415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772592-2180-5D02-479F-3423D9DBE9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128FE-E954-022D-FB2C-457B87482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9A5E-0C0B-468A-B8EB-4FBD57F1C621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4BC9FC-D7AB-CA83-049D-330EB2355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64106A-C8F1-47DD-2C40-B483EA79D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A233-5F89-4B36-9201-E14C56A1CA4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77485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AAFB7-45A0-EA27-8FED-1AF664A2E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DB845A-873B-583D-B00F-A4B81DFCA4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D8716C-B422-9F4D-223C-2A0FD53110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68342-8B38-02A7-6144-BC1CFD14F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9A5E-0C0B-468A-B8EB-4FBD57F1C621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F1DFDC-C2CA-5363-4CCB-34E2CA89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669F83-DC30-B4A1-88EA-5F238C687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3A233-5F89-4B36-9201-E14C56A1CA4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22130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C9469A-4E09-3D8A-22A2-05F397FFC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AC40E5-B8CD-BBC5-9AA2-7B44935D9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8D88E-B842-E823-D476-740FB84EF8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A9A5E-0C0B-468A-B8EB-4FBD57F1C621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2F50E-4D82-EB3B-F787-AF6D7DC540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E62641-F0B4-F5F4-6A80-208C0743DA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3A233-5F89-4B36-9201-E14C56A1CA4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73792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F18E1-10F2-446B-32AD-52BC65B470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0A2F4C-8675-0646-2C65-D308F1AB47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s-I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D894EA-5E14-F2E3-FCC2-7F6A1BFCA9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711010" y="3001348"/>
            <a:ext cx="2285714" cy="14285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D9ED8D9-ACF4-4838-03E7-E4F7DBE3D77D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15714" y="365125"/>
            <a:ext cx="1938085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137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F8A9E-0762-3245-66FC-3BFBF7F36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Dæmi um samfélagsmiðla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154BA-9ECE-2EDE-3100-7D00E7F05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is-IS"/>
              <a:t>Samfélagsmiðlar gera notendum kleift að hafa samskipti við aðra á netinu og búa til og deila sín á milli rafrænu efni.</a:t>
            </a:r>
          </a:p>
          <a:p>
            <a:pPr>
              <a:lnSpc>
                <a:spcPct val="120000"/>
              </a:lnSpc>
            </a:pPr>
            <a:r>
              <a:rPr lang="is-IS"/>
              <a:t>Við notkun þeirra er gott að hafa í huga þá söfnun persónuupplýsinga sem getur farið fram á slíkum miðlum</a:t>
            </a:r>
          </a:p>
          <a:p>
            <a:pPr>
              <a:lnSpc>
                <a:spcPct val="120000"/>
              </a:lnSpc>
            </a:pPr>
            <a:r>
              <a:rPr lang="is-IS" b="1"/>
              <a:t>Dæmi</a:t>
            </a:r>
            <a:r>
              <a:rPr lang="is-IS"/>
              <a:t> </a:t>
            </a:r>
            <a:r>
              <a:rPr lang="is-IS" b="1"/>
              <a:t>um</a:t>
            </a:r>
            <a:r>
              <a:rPr lang="is-IS"/>
              <a:t> </a:t>
            </a:r>
            <a:r>
              <a:rPr lang="is-IS" b="1"/>
              <a:t>samfélagsmiðla</a:t>
            </a:r>
            <a:r>
              <a:rPr lang="is-IS"/>
              <a:t>: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s-IS"/>
              <a:t>Facebook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s-IS"/>
              <a:t>Twitter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s-IS"/>
              <a:t>Instagram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s-IS"/>
              <a:t>Snapchat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s-IS"/>
              <a:t>TikTok</a:t>
            </a:r>
          </a:p>
        </p:txBody>
      </p:sp>
    </p:spTree>
    <p:extLst>
      <p:ext uri="{BB962C8B-B14F-4D97-AF65-F5344CB8AC3E}">
        <p14:creationId xmlns:p14="http://schemas.microsoft.com/office/powerpoint/2010/main" val="74599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2E173-F706-45EB-B637-59A44DAAA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Facebook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F2E51-C4ED-BB5E-5BC8-21601F1C4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/>
              <a:t>Facebook er netsamfélag sem var stofnað 4. febrúar árið 2004 af Mark Zuckerberg.</a:t>
            </a:r>
          </a:p>
          <a:p>
            <a:r>
              <a:rPr lang="is-IS"/>
              <a:t>Zuckerberg er þekktastur fyrir að hafa verið einn af stofnendum samfélagsmiðilsins Facebook þegar hann var námsmaður við Harvard-háskólann.</a:t>
            </a:r>
          </a:p>
          <a:p>
            <a:r>
              <a:rPr lang="is-IS"/>
              <a:t>Facebook var upprunalega hugsað fyrir háskólanemendur, en með tímanum stækkaði miðillinn og var gerður aðgengilegur öllum sem voru með netaðgang.</a:t>
            </a:r>
          </a:p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82570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BAB84-2F8F-203B-D632-E58421AFD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Myndskeið – Zoom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791B8-6032-D521-8B5F-3998A5710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is-IS" b="1"/>
              <a:t>Dæmi um samfélagsmiðla sem hannaðir eru fyrir að deila myndskeiðum</a:t>
            </a:r>
            <a:r>
              <a:rPr lang="is-IS"/>
              <a:t>: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s-IS"/>
              <a:t>YouTube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s-IS"/>
              <a:t>Vimeo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s-IS"/>
              <a:t>Video Dailymotion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s-IS"/>
              <a:t>Twitch</a:t>
            </a:r>
          </a:p>
          <a:p>
            <a:pPr>
              <a:lnSpc>
                <a:spcPct val="120000"/>
              </a:lnSpc>
            </a:pPr>
            <a:r>
              <a:rPr lang="is-IS" b="1"/>
              <a:t>Dæmi um samfélagsmiðla sem eru sérstaklega hannaðir fyrir spjall</a:t>
            </a:r>
            <a:r>
              <a:rPr lang="is-IS"/>
              <a:t>: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s-IS"/>
              <a:t>Messenger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s-IS"/>
              <a:t>WhatsApp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s-IS"/>
              <a:t>Google Chat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s-IS"/>
              <a:t>Google Meeting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is-IS"/>
              <a:t>Zoom</a:t>
            </a:r>
          </a:p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79353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146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Dæmi um samfélagsmiðla</vt:lpstr>
      <vt:lpstr>Facebook</vt:lpstr>
      <vt:lpstr>Myndskeið – Zoom</vt:lpstr>
    </vt:vector>
  </TitlesOfParts>
  <Manager>johanna@johanna.is</Manager>
  <Company>V-2024</Company>
  <LinksUpToDate>false</LinksUpToDate>
  <SharedDoc>false</SharedDoc>
  <HyperlinkBase>V-2024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V-2024</dc:subject>
  <dc:creator>Jóhanna Geirsdóttir - FB</dc:creator>
  <cp:keywords>V-2024</cp:keywords>
  <dc:description>V-2024</dc:description>
  <cp:lastModifiedBy>Jóhanna Geirsdóttir - FB</cp:lastModifiedBy>
  <cp:revision>6</cp:revision>
  <dcterms:created xsi:type="dcterms:W3CDTF">2022-07-30T17:45:08Z</dcterms:created>
  <dcterms:modified xsi:type="dcterms:W3CDTF">2023-12-16T14:40:40Z</dcterms:modified>
  <cp:category>V-2024</cp:category>
  <cp:contentStatus>V-2024</cp:contentStatus>
</cp:coreProperties>
</file>