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AFCFB-FC9A-F257-BF29-52D4C29BC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A47CF-8DD4-3C30-5C24-73D93924C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296B6-8CB1-5CE9-044B-C2A6875C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72CB5-56B5-003B-69BC-FE5839CF0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02F62-B514-312A-5045-29DDC9D9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3749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E1F8-8804-2EF4-DF41-E38FE159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56649-71FB-FDCB-E6AD-DE5BB4D35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8F1E4-8846-BF14-395C-9D65D902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5E439-22BA-AAB0-836C-4F541DC4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E5F22-31C7-1330-854A-FAE59F0A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3983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E7519-B377-119E-1799-81D9128D7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51761-2284-3F4E-6BA6-D8AB410B8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7E55-40E4-32FB-D4B6-5D5FC9C8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82106-C7FE-6821-8E55-08A669A8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B1ED-BE44-F2D4-A2BC-876DE1E7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853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80CD5-B2A9-A4A4-6B3F-986043EE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F1CD1-07C1-349E-9644-C58EC6977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E0A0E-4453-8007-84EC-B28208D2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6D2D5-5EDB-21A9-51D3-B71DFD35D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C36DD-8B96-5C0C-9903-92B5824B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9818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5BFC-E74F-7900-D41D-A3ED1E97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501E0-10B7-94A4-F04C-B6D3D1B9F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811B2-6315-E811-1914-CBFB76D3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47F8A-E72E-3270-6152-78805BB2B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E70F3-568A-B7CD-154B-3A74D280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229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E0EE2-9885-DBBC-A46F-05EFF90F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87CDD-3661-BE00-22BF-F4717555A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A2229-DD34-B33A-C92A-42572BB25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A8037-7274-015B-947D-92BB4736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36848-F9E3-9B2B-E34B-286CF52C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7C710-4BCA-886F-C1CF-C057F9DC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399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E804-33C3-754A-0AC6-5FE47E08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877C0-2FA9-A631-5A9F-28C37FF03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F1C24-6793-6E58-FC53-5258A7F7E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2B042-7CC5-8B1E-669A-155DCA98B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37BE4-B02C-451C-3752-F8D136FE3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B3A276-9D63-9D8E-01BD-B5DE23C6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522E3-6F02-C1A9-72C3-EEF64C9D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696AE-009A-40E9-F9D0-EC4FB45F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6021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280C4-791D-6D0B-B7F2-066E2E4A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C7F41A-876B-FED8-64ED-9EFCDC11A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2B2AC-06B5-760A-3B88-5A8BB3A5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E7ED0-F308-A2EB-E9DB-A6770FF8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2284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7B8E86-AB14-BDA6-D5CD-52F3D8A85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0800AC-4BFD-BDED-C4E6-C064D283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5150D-4DCC-0D6A-C10E-4B5066FF0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769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FA46-3F83-2913-520C-CF95CC53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B903-E868-9F5C-C9C5-D6045EDC2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9A289-E32B-8DD3-66BD-C403CCE5B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4FC40-D5AE-DBE5-B196-978EEEF5A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5F5D0-CAA1-4447-E0EA-55DB9FC5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1B883-8C42-16FF-48E8-464127F3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1675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01B53-E5E9-9B68-7B52-1F3DCE53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338C54-9002-7D95-BFE9-5E78FF9C2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25F88-3D84-6CA7-4528-386F031E2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BBD3D-8D03-41C3-75BA-20B6AD4D4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7B2A5-F1EE-12B6-58AF-74FAD7BC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49F56-BAC1-285C-8E0E-9F8566E8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0431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00C8D3-A4BE-5BD4-8809-0A945782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9E016-305A-8452-6A23-EFF2F0A13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0FE88-CEFC-9097-D1D0-1AD7A34CC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B8ED-00CE-431E-B28C-CB588D8CFA6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425E9-415B-A0C6-63F2-45FE36884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D8A1B-EBB9-1E5D-9F3C-2D8D4AC68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3311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7E0B0-588E-4519-ABF4-3424F5C1A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BD49B-484C-B034-7350-0607A13BF8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7755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5DB3A-677E-2568-4232-A4727857B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Elvis Aaron Presley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B83CF-73FC-96BD-FEA6-4B9F00D9A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is-IS"/>
              <a:t>Elvis Aaron Presley (8. janúar 1935–16. ágúst 1977) var bandarískur tónlistarmaður sem naut mikilla vinsælda á síðustu öld. </a:t>
            </a:r>
          </a:p>
          <a:p>
            <a:pPr>
              <a:lnSpc>
                <a:spcPct val="120000"/>
              </a:lnSpc>
            </a:pPr>
            <a:r>
              <a:rPr lang="is-IS"/>
              <a:t>Hann var líka þekktur sem The King, King of Rock'n Roll, Elvis the Pelvis og The Hillbilly Cat. </a:t>
            </a:r>
          </a:p>
          <a:p>
            <a:pPr>
              <a:lnSpc>
                <a:spcPct val="120000"/>
              </a:lnSpc>
            </a:pPr>
            <a:r>
              <a:rPr lang="is-IS"/>
              <a:t>Meðal laga hans eru In The Ghetto, Jailhouse Rock og Blue Suede Shoes.</a:t>
            </a:r>
          </a:p>
          <a:p>
            <a:pPr>
              <a:lnSpc>
                <a:spcPct val="120000"/>
              </a:lnSpc>
            </a:pPr>
            <a:r>
              <a:rPr lang="is-IS"/>
              <a:t>In The Ghetto er lag sem Elvis Presley samdi og flutti. </a:t>
            </a:r>
          </a:p>
          <a:p>
            <a:pPr>
              <a:lnSpc>
                <a:spcPct val="120000"/>
              </a:lnSpc>
            </a:pPr>
            <a:r>
              <a:rPr lang="is-IS"/>
              <a:t>Lagið er um konu sem eignast son sem verður til vandræða fátækrahverfinu. </a:t>
            </a:r>
          </a:p>
          <a:p>
            <a:pPr>
              <a:lnSpc>
                <a:spcPct val="120000"/>
              </a:lnSpc>
            </a:pPr>
            <a:r>
              <a:rPr lang="is-IS"/>
              <a:t>In The Ghetto þýðir „í fátækrahverfinu“.</a:t>
            </a:r>
          </a:p>
          <a:p>
            <a:pPr>
              <a:lnSpc>
                <a:spcPct val="120000"/>
              </a:lnSpc>
            </a:pPr>
            <a:r>
              <a:rPr lang="is-IS"/>
              <a:t>Elvis Presley var kallaður til herskyldu í bandaríska hernum árið 1958 fram til 1960 og dvaldi í Þýskalandi megnið af þeim tíma. </a:t>
            </a:r>
          </a:p>
          <a:p>
            <a:pPr>
              <a:lnSpc>
                <a:spcPct val="120000"/>
              </a:lnSpc>
            </a:pPr>
            <a:r>
              <a:rPr lang="is-IS"/>
              <a:t>Þar kynntist hann Priscilla Wagner (síðar Priscilla Presley). </a:t>
            </a:r>
          </a:p>
          <a:p>
            <a:pPr>
              <a:lnSpc>
                <a:spcPct val="120000"/>
              </a:lnSpc>
            </a:pPr>
            <a:r>
              <a:rPr lang="is-IS"/>
              <a:t>Þau giftu sig 1. maí árið 1967 og eignuðust dótturina Lisu Marie Presley árið 1968.</a:t>
            </a:r>
          </a:p>
        </p:txBody>
      </p:sp>
    </p:spTree>
    <p:extLst>
      <p:ext uri="{BB962C8B-B14F-4D97-AF65-F5344CB8AC3E}">
        <p14:creationId xmlns:p14="http://schemas.microsoft.com/office/powerpoint/2010/main" val="181273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FF2FA-7C96-8717-B14B-8BDC54C3B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In The Ghetto</a:t>
            </a:r>
          </a:p>
        </p:txBody>
      </p:sp>
    </p:spTree>
    <p:extLst>
      <p:ext uri="{BB962C8B-B14F-4D97-AF65-F5344CB8AC3E}">
        <p14:creationId xmlns:p14="http://schemas.microsoft.com/office/powerpoint/2010/main" val="259204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Elvis Aaron Presley</vt:lpstr>
      <vt:lpstr>In The Ghetto</vt:lpstr>
    </vt:vector>
  </TitlesOfParts>
  <Manager>johanna@johanna.is</Manager>
  <Company>V23</Company>
  <LinksUpToDate>false</LinksUpToDate>
  <SharedDoc>false</SharedDoc>
  <HyperlinkBase>V23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V23</dc:subject>
  <dc:creator>johanna@johanna.is</dc:creator>
  <cp:keywords>V23</cp:keywords>
  <dc:description>V23</dc:description>
  <cp:lastModifiedBy>Jóhanna Geirsdóttir - FB</cp:lastModifiedBy>
  <cp:revision>11</cp:revision>
  <dcterms:created xsi:type="dcterms:W3CDTF">2022-07-14T08:48:06Z</dcterms:created>
  <dcterms:modified xsi:type="dcterms:W3CDTF">2022-11-30T13:19:40Z</dcterms:modified>
  <cp:category>V23</cp:category>
  <cp:contentStatus>V23</cp:contentStatus>
</cp:coreProperties>
</file>