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C31B4-5069-2D76-3974-87D7FE9CA3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79F8E9-6D59-E396-ECB4-182845C70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C94646-BB77-CCC9-B100-6EC7D7309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0356-CF6C-4BA9-AB1E-4C013DDDFA05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5F124A-1DC0-1C9D-418F-31F8B267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6A725-0B1F-4859-314B-3AE1891D0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24FB-D8B2-426A-B4E2-2609C0CBB42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62112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5F286-D3E6-00EA-1EE3-F7C2178CE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0E410-08B7-4AB9-1A11-10E12D7C32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BD8492-06B3-78DB-3D58-30438553A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0356-CF6C-4BA9-AB1E-4C013DDDFA05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AB185-7163-15E4-1B2E-AF69C3860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687D0-B5C2-6252-AF2B-C3006B90E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24FB-D8B2-426A-B4E2-2609C0CBB42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42081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DF68FF-321B-D98C-73FE-12FF5E748D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D61AC6-8BBA-0D22-D393-527DF8FF3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1B67BA-D4C9-D360-7B62-54B2CF263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0356-CF6C-4BA9-AB1E-4C013DDDFA05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246C0B-9050-D546-2237-1CB72CD87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202D2-6A7A-01E6-5733-E4F5D5892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24FB-D8B2-426A-B4E2-2609C0CBB42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1499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7D873-A831-1786-3368-3376E6A64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13AB9-AB83-471D-706C-34F6928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B9FD7-D3C3-58EE-25A6-E835B4045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0356-CF6C-4BA9-AB1E-4C013DDDFA05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593EF2-EBCB-8944-478A-C3E6C4C6C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0E17A-5125-121F-DC8E-1796022F0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24FB-D8B2-426A-B4E2-2609C0CBB42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4841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F7ACB-8CEF-A45B-1127-E825B4339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B6F43C-CD06-395B-2F18-E3972A2F56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041A1-7769-5F52-9D3F-9EFBE40A4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0356-CF6C-4BA9-AB1E-4C013DDDFA05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63F67-2A60-D85C-800B-F854AE7D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57B5E3-F8D3-723D-0A0D-2CF307B49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24FB-D8B2-426A-B4E2-2609C0CBB42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8724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CF713-8D55-BDA5-C085-41B2F0527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EE7D2E-1256-0CB3-A446-212CBF6C2F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89899-879E-80F0-08D1-2E2585DD4C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ECFE79-E9DD-1146-FE7D-11858C1EF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0356-CF6C-4BA9-AB1E-4C013DDDFA05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78623A-A954-72A7-C0C4-CB5A817E2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C2B18-4887-8119-3430-E47020B5F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24FB-D8B2-426A-B4E2-2609C0CBB42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35645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036C6-BBB1-8B4C-DE87-6BD9E2883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22944-4879-D2DB-5E9E-8F02093E1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E788F-31D3-5DAB-95A7-726A9E90A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2C28EC-50F8-0FF0-BDFE-C7C10B75E5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EB6386-D4A5-F0E8-5F63-4D174DB436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FBEC95-E6DC-51CA-73DF-6957D0BCC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0356-CF6C-4BA9-AB1E-4C013DDDFA05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205878-95D6-2472-B46F-7BB89E519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A10EA-176E-7F5C-E3F7-FAEDB1245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24FB-D8B2-426A-B4E2-2609C0CBB42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21598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AD058-E8D9-E01E-8BB8-7A003629F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854826-FD9B-5C93-04CE-49ABBA083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0356-CF6C-4BA9-AB1E-4C013DDDFA05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785CA5-B17A-2C1B-0D7E-DEA3E7FBB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521E5A-061A-FDF2-3039-6B890405F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24FB-D8B2-426A-B4E2-2609C0CBB42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1387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D3E4C9-5DAE-CFA5-FA15-16BD00623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0356-CF6C-4BA9-AB1E-4C013DDDFA05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D88091-7BEA-FA62-0C1F-B560F4349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8AA88-F84A-F7D5-2C71-EDBDC3BB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24FB-D8B2-426A-B4E2-2609C0CBB42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799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32F0E-F2F0-94FF-4C1D-7D3AE114D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4E865-AE4F-7B4D-BC4C-85534C17A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EE202E-1F2F-3AF1-8068-E4F96725E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02BBA8-5F6E-6D32-1D01-5B4CC3B7A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0356-CF6C-4BA9-AB1E-4C013DDDFA05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D7F572-629E-C502-8B97-9F247D06A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72B192-5E5A-CBEC-6B10-61109372F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24FB-D8B2-426A-B4E2-2609C0CBB42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4025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725EB-C36E-A471-867F-3E53F3CEE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E51FCA-303F-CFEC-2C63-B3F6716987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FF6C3B-8D38-DD91-58C8-CFF22124A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14D69-178D-80B8-EF71-889253861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40356-CF6C-4BA9-AB1E-4C013DDDFA05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52B297-4140-BAF5-E799-8DFF5C80E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BE2C12-FBEB-6F97-21E1-43A3B43B1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624FB-D8B2-426A-B4E2-2609C0CBB42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4052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A1DF47-5DED-5ABA-4189-87428F0EC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s-I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A801D-D39C-8F87-D8F2-448FD94A4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s-I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1BBA0-E739-81B0-CC99-D1D343E0B6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40356-CF6C-4BA9-AB1E-4C013DDDFA05}" type="datetimeFigureOut">
              <a:rPr lang="is-IS" smtClean="0"/>
              <a:t>16.12.2023</a:t>
            </a:fld>
            <a:endParaRPr lang="is-I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F8FB2-8277-B929-7D2C-A4B0AD361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2A705-047F-74F6-425B-0C98753E8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624FB-D8B2-426A-B4E2-2609C0CBB427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4445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1E643-5B8B-201E-936A-0C8161347C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A87DF5-7DA9-2607-EC1A-FEB2C1453C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4" name="Picture 6" descr="Free Vector | Cartoon wristwatch icon kit">
            <a:extLst>
              <a:ext uri="{FF2B5EF4-FFF2-40B4-BE49-F238E27FC236}">
                <a16:creationId xmlns:a16="http://schemas.microsoft.com/office/drawing/2014/main" id="{29B325BA-CFB7-6FC0-D31C-5A31A374D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455" y="3420269"/>
            <a:ext cx="3429000" cy="20193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Graphic 5" descr="Clock with solid fill">
            <a:extLst>
              <a:ext uri="{FF2B5EF4-FFF2-40B4-BE49-F238E27FC236}">
                <a16:creationId xmlns:a16="http://schemas.microsoft.com/office/drawing/2014/main" id="{CBC10ACB-2B0D-B93E-C1BB-22734D1B7F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96055" y="54807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78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DA0A9-CDA3-3D20-328C-C542745814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Klukka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65252-C723-960A-1D08-F60050B74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772331" cy="43513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</a:pPr>
            <a:r>
              <a:rPr lang="is-IS"/>
              <a:t>Klukka, eða úr, er tæki sem er notað til að mæla tíma.</a:t>
            </a:r>
          </a:p>
          <a:p>
            <a:pPr>
              <a:lnSpc>
                <a:spcPct val="130000"/>
              </a:lnSpc>
            </a:pPr>
            <a:r>
              <a:rPr lang="is-IS"/>
              <a:t>Tímamæling klukkunnar byggir á tylftarkerfi og sextugakerfi, en 24 (2</a:t>
            </a:r>
            <a:r>
              <a:rPr lang="is-IS">
                <a:sym typeface="Symbol" panose="05050102010706020507" pitchFamily="18" charset="2"/>
              </a:rPr>
              <a:t>12) klukkustundir eru í einum sólarhring, 60 mínútur í klukkustund og 60 sekúndur í mínútu.</a:t>
            </a:r>
          </a:p>
          <a:p>
            <a:pPr>
              <a:lnSpc>
                <a:spcPct val="130000"/>
              </a:lnSpc>
            </a:pPr>
            <a:r>
              <a:rPr lang="is-IS">
                <a:sym typeface="Symbol" panose="05050102010706020507" pitchFamily="18" charset="2"/>
              </a:rPr>
              <a:t>Einnig eru til tölvuklukkur sem byrja í 00:00 og enda í 24:00.</a:t>
            </a:r>
          </a:p>
          <a:p>
            <a:pPr>
              <a:lnSpc>
                <a:spcPct val="130000"/>
              </a:lnSpc>
            </a:pPr>
            <a:r>
              <a:rPr lang="is-IS">
                <a:sym typeface="Symbol" panose="05050102010706020507" pitchFamily="18" charset="2"/>
              </a:rPr>
              <a:t>Þegar klukkan er komin upp í 12 heldur hún áfram upp í 13, 14, 15 o.s.frv.</a:t>
            </a:r>
          </a:p>
          <a:p>
            <a:pPr>
              <a:lnSpc>
                <a:spcPct val="130000"/>
              </a:lnSpc>
            </a:pPr>
            <a:r>
              <a:rPr lang="is-IS">
                <a:sym typeface="Symbol" panose="05050102010706020507" pitchFamily="18" charset="2"/>
              </a:rPr>
              <a:t>Fyrstu tvær tölurnar segja hvaða klukkutími er liðinn og seinni tvær tölurnar segja hve margar mínútur hafa liðið frá því síðasti klukkutími sló.</a:t>
            </a:r>
          </a:p>
          <a:p>
            <a:pPr>
              <a:lnSpc>
                <a:spcPct val="130000"/>
              </a:lnSpc>
            </a:pPr>
            <a:r>
              <a:rPr lang="is-IS">
                <a:sym typeface="Symbol" panose="05050102010706020507" pitchFamily="18" charset="2"/>
              </a:rPr>
              <a:t>Á venjulegri klukku bendir litli vísirinn á klukkutímann og stóri vísirinn á mínúturnar.</a:t>
            </a:r>
            <a:endParaRPr lang="is-I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980F3E-FBA7-AB7B-D663-F4559B06F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946" y="250688"/>
            <a:ext cx="956543" cy="1440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94AE4DC-1D06-4618-21D9-409DC3FA40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2496" y="230188"/>
            <a:ext cx="1106459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72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5E571-B97D-8A0D-B2A5-0434FED6D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Snjallúr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BB5D1-EB8B-E472-60B2-915FC21E4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971522" cy="43513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30000"/>
              </a:lnSpc>
            </a:pPr>
            <a:r>
              <a:rPr lang="is-IS"/>
              <a:t>Snjallúr er tölvuvætt úr sem býður upp á fleiri möguleika en hefðbundið úr og getur verið svipað lófatölvu í möguleikum og notkun.</a:t>
            </a:r>
          </a:p>
          <a:p>
            <a:pPr>
              <a:lnSpc>
                <a:spcPct val="130000"/>
              </a:lnSpc>
            </a:pPr>
            <a:r>
              <a:rPr lang="is-IS"/>
              <a:t>Fyrstu snjallúrin buðu upp á grunnmöguleika eins og reiknivél, þýðingu og leiki, en í dag eru snjallúr í raun og veru fyrirferðarlitlar tölvur.</a:t>
            </a:r>
          </a:p>
          <a:p>
            <a:pPr>
              <a:lnSpc>
                <a:spcPct val="130000"/>
              </a:lnSpc>
            </a:pPr>
            <a:r>
              <a:rPr lang="is-IS"/>
              <a:t>Í mörg snjallúr er hægt að setja upp öpp, en þau geta keyrt stýrikerfi ætluð fyrir snjallsíma.</a:t>
            </a:r>
          </a:p>
          <a:p>
            <a:pPr>
              <a:lnSpc>
                <a:spcPct val="130000"/>
              </a:lnSpc>
            </a:pPr>
            <a:r>
              <a:rPr lang="is-IS"/>
              <a:t>Slík snjallúr eru oft með ýmsum búnaði, eins og t.d. myndavél, hröðunarmæli, hitamæli, áttavita, snertiskjá, GPS-tæki, hátalara og þráðlausum samskiptum á borð við Bluetooth og WiFi.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0C87560-2D10-AF7A-1160-D162B4FAD0F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9792999">
            <a:off x="8232316" y="1778731"/>
            <a:ext cx="1750261" cy="1483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708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7291E-89FA-669A-4BE3-8ECFC0560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Nokkrar gerðir snjallúra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D3C03-23CB-DB68-D8AF-802DD07364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186" y="1825625"/>
            <a:ext cx="5907833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is-I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Apple Watch Series 7</a:t>
            </a:r>
          </a:p>
          <a:p>
            <a:pPr>
              <a:lnSpc>
                <a:spcPct val="100000"/>
              </a:lnSpc>
            </a:pPr>
            <a:r>
              <a:rPr lang="is-I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Apple Watch SE 2nd Gen</a:t>
            </a:r>
          </a:p>
          <a:p>
            <a:pPr>
              <a:lnSpc>
                <a:spcPct val="100000"/>
              </a:lnSpc>
            </a:pPr>
            <a:r>
              <a:rPr lang="is-I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Garmin Venu 2</a:t>
            </a:r>
          </a:p>
          <a:p>
            <a:pPr>
              <a:lnSpc>
                <a:spcPct val="100000"/>
              </a:lnSpc>
            </a:pPr>
            <a:r>
              <a:rPr lang="is-I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Garmin Venu SQFitbit Charge 4</a:t>
            </a:r>
          </a:p>
          <a:p>
            <a:pPr>
              <a:lnSpc>
                <a:spcPct val="100000"/>
              </a:lnSpc>
            </a:pPr>
            <a:r>
              <a:rPr lang="is-I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Garmin Vivomove Sport</a:t>
            </a:r>
          </a:p>
          <a:p>
            <a:pPr>
              <a:lnSpc>
                <a:spcPct val="100000"/>
              </a:lnSpc>
            </a:pPr>
            <a:r>
              <a:rPr lang="is-I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Galaxy Watch 4 Classic</a:t>
            </a:r>
          </a:p>
          <a:p>
            <a:pPr>
              <a:lnSpc>
                <a:spcPct val="100000"/>
              </a:lnSpc>
            </a:pPr>
            <a:r>
              <a:rPr lang="is-I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Galaxy Watch 4</a:t>
            </a:r>
          </a:p>
          <a:p>
            <a:pPr>
              <a:lnSpc>
                <a:spcPct val="100000"/>
              </a:lnSpc>
            </a:pPr>
            <a:r>
              <a:rPr lang="is-IS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 Smart Band 6</a:t>
            </a:r>
          </a:p>
        </p:txBody>
      </p:sp>
    </p:spTree>
    <p:extLst>
      <p:ext uri="{BB962C8B-B14F-4D97-AF65-F5344CB8AC3E}">
        <p14:creationId xmlns:p14="http://schemas.microsoft.com/office/powerpoint/2010/main" val="3139154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261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Klukka</vt:lpstr>
      <vt:lpstr>Snjallúr</vt:lpstr>
      <vt:lpstr>Nokkrar gerðir snjallúra</vt:lpstr>
    </vt:vector>
  </TitlesOfParts>
  <Manager>johanna@johanna.is</Manager>
  <Company>V-2024</Company>
  <LinksUpToDate>false</LinksUpToDate>
  <SharedDoc>false</SharedDoc>
  <HyperlinkBase>V-2024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V-2024</dc:subject>
  <dc:creator>johanna@johanna.is</dc:creator>
  <cp:keywords>V-2024</cp:keywords>
  <dc:description>V-2024</dc:description>
  <cp:lastModifiedBy>Jóhanna Geirsdóttir - FB</cp:lastModifiedBy>
  <cp:revision>14</cp:revision>
  <dcterms:created xsi:type="dcterms:W3CDTF">2022-07-15T16:17:31Z</dcterms:created>
  <dcterms:modified xsi:type="dcterms:W3CDTF">2023-12-16T14:38:44Z</dcterms:modified>
  <cp:category>V-2024</cp:category>
  <cp:contentStatus>V-2024</cp:contentStatus>
</cp:coreProperties>
</file>