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ADDB-5AA4-4901-81CE-AE2AA8F0F7B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7C17-1117-4B0E-AD38-9C0CAFFA46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76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8824-E49B-9B38-0B20-01719ABC5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538A-7D78-6FF7-134A-19ADDB14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5CC51-8C46-75E1-AFD1-FCB6407E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06B83-584C-A817-CE34-63306709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401DD-0280-115E-45CA-711ED210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4169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40A2-32E5-B4AB-FF9A-5347C263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DE2C-F8EA-145B-74A9-CF3C81F01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7D69F-6CFF-EB9D-FF93-45CA3B70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A014-214E-3654-766C-5AE7F578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72E3-CFB7-22C2-6E9C-30ACBC98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51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4868E-ED1B-59FC-8689-B4D8177E4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1F8D8-784E-4194-103D-7516D6FC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88A11-3A79-24CE-3C36-F2CA4193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C16D-09B1-44A8-3DAC-533B8A17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47204-EB85-745C-EB4F-53CEEB69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08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4D2C-A565-B279-76D0-C7F2243B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940B-14D5-781F-2B11-03910E49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34F7F-9DDB-8418-5484-8ED6305F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203AF-BC88-72BD-8081-6FAA791E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E8AA-1FDF-68A5-17BB-76F036C46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99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19C-8EE5-3D2C-BD76-D73BDCCC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37DD3-B18A-092F-7079-739BBD37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2558-B203-3EEC-3F80-41C9BF33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83EB7-A1F2-2170-6301-8835543A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9BE45-526D-C05C-02EA-651F8D33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541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2EC5-2C6E-1077-F56A-7B8CA8D2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6665-8044-AEB1-7627-2D3C76431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C9E33-6077-989D-6F41-0FFDF3B34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1B195-C356-3411-94E8-3EE80C2F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9535-85EC-ABFF-8705-B05A3EA0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ED0B4-BE48-5281-1F68-C0072DE6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957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EA77-67AF-FA1E-6835-9EF21497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DD35A-0E59-38B7-CDB1-7EDACC45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D44A2-F050-E102-82DE-8F2104BF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E1B5E0-111D-EFC0-BF27-AFB24F8C9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EA270-9ACD-25D7-A93A-D649DEFEB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5BC0F-B4E2-24AD-295F-FEC4BAA2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990BE-216C-C860-B84A-A49CF45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A646F-899C-F09B-A11C-283D601E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72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915E-EC81-37A8-430A-9611A893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915FF-F5C6-AABA-0F67-B664EC32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85545-B8B4-F0A6-0E4A-8E84693E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D099D-AC38-E272-4D3E-07165E3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13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B2667-FBEA-0ED2-4ED5-44E2B559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A7E13-4126-11D3-EC45-B98E78D5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FC403-F9D2-3A50-F58E-7681810E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919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7969-F0D1-571E-9160-8032C8BA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22AB-188D-DEA5-5A12-4DEF9EC7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24E0A-80CF-36DC-FD42-182FD96E6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96992-C90D-E8D3-C621-28DF5F1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76650-DAFD-D220-31A9-D62D7CC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4C3E1-0A80-27E8-76EB-91BD9B4C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879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8DF9-BF42-1D45-6773-EA393EB0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B4AC-E0CE-F4F2-EE67-93B5D0331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86661-09C3-1FDB-3BB2-D1ED2AD50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B2FD-9243-FF3D-D282-68F4B73F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248A6-965E-412D-2CFE-E4510E98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C93A8-9910-5D70-8EEA-95F3A519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94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76E8D-48F5-6212-BC17-D609A9C6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B41C4-4199-4269-CDC0-9785EFF8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8D1B-F7F3-86E2-E7E0-9E121E3DD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44A99CA-3999-449B-B0D7-4DA735509411}" type="datetimeFigureOut">
              <a:rPr lang="is-IS" smtClean="0"/>
              <a:pPr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C908B-4335-2BDF-67B5-EEB511320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2F61-82B5-1A60-0F6C-FE64DF5D7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5679770-3A8F-45EF-8E6F-D9E89CFC06D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94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wimming-swimmer-water-sport-pool-30377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1A8-EDBE-F18B-BF5D-EBA2EF40F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6E2C-07CB-DA78-7E83-758785120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2295436-E022-66BC-6123-601DE968E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30"/>
          <a:stretch/>
        </p:blipFill>
        <p:spPr>
          <a:xfrm>
            <a:off x="10453800" y="365558"/>
            <a:ext cx="900000" cy="7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6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0416-FAFC-27BC-5619-1FF97ACD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6A1F-DCD4-0C29-7334-934E85E6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/>
              <a:t>Sund er góð leið til heilsubótar.</a:t>
            </a:r>
          </a:p>
          <a:p>
            <a:r>
              <a:rPr lang="is-IS"/>
              <a:t>Sundmenning er mjög sterk á Íslandi og sundlaugar eru víða.</a:t>
            </a:r>
          </a:p>
          <a:p>
            <a:r>
              <a:rPr lang="is-IS"/>
              <a:t>Í fyrstu var ekki mikið um sund sem keppnisíþrótt, heldur frekar sem almenna heilsubót.</a:t>
            </a:r>
          </a:p>
          <a:p>
            <a:r>
              <a:rPr lang="is-IS"/>
              <a:t>Eftir fjölgun sundlauga fór sund að verða vinsælla í keppni og hefur tíðkast síðan.</a:t>
            </a:r>
          </a:p>
          <a:p>
            <a:r>
              <a:rPr lang="is-IS"/>
              <a:t>Sund nýtur sífellt meiri vinsælda á Íslandi og til eru sundlið um allt land.</a:t>
            </a:r>
          </a:p>
          <a:p>
            <a:r>
              <a:rPr lang="is-IS"/>
              <a:t>Listsund er íþrótt sem blandar saman þáttum úr sundi, fimleikum og dansi.</a:t>
            </a:r>
          </a:p>
          <a:p>
            <a:r>
              <a:rPr lang="is-IS"/>
              <a:t>Þátttakendur geta verið einstaklingar, pör eða hópar.</a:t>
            </a:r>
          </a:p>
        </p:txBody>
      </p:sp>
    </p:spTree>
    <p:extLst>
      <p:ext uri="{BB962C8B-B14F-4D97-AF65-F5344CB8AC3E}">
        <p14:creationId xmlns:p14="http://schemas.microsoft.com/office/powerpoint/2010/main" val="163082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BE0-CF20-4587-BBCF-EC17CECA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Sundaðferðir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4C3A-A5C3-30A8-5630-E0EFB5D0A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Byrjað var að keppa í sundi í kringum árið 1830.</a:t>
            </a:r>
          </a:p>
          <a:p>
            <a:r>
              <a:rPr lang="is-IS"/>
              <a:t>Keppt er í fjórum mismunandi sundaðferðum.</a:t>
            </a:r>
          </a:p>
          <a:p>
            <a:r>
              <a:rPr lang="is-IS"/>
              <a:t>Þær eru:</a:t>
            </a:r>
          </a:p>
          <a:p>
            <a:r>
              <a:rPr lang="is-IS"/>
              <a:t>Skriðsund</a:t>
            </a:r>
          </a:p>
          <a:p>
            <a:r>
              <a:rPr lang="is-IS"/>
              <a:t>Bringusund</a:t>
            </a:r>
          </a:p>
          <a:p>
            <a:r>
              <a:rPr lang="is-IS"/>
              <a:t>Flugsund</a:t>
            </a:r>
          </a:p>
          <a:p>
            <a:r>
              <a:rPr lang="is-IS"/>
              <a:t>Baksund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1B7A3-533A-0FE5-1B92-66ECF1AB26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Einnig er keppt í fjórsundi, en þá er notast við allar fjórar aðferðirnar.</a:t>
            </a:r>
          </a:p>
          <a:p>
            <a:r>
              <a:rPr lang="is-IS"/>
              <a:t>Þá er vegalengdinni deilt jafnt niður á hinar fjórar aðferðirnar.</a:t>
            </a:r>
          </a:p>
        </p:txBody>
      </p:sp>
    </p:spTree>
    <p:extLst>
      <p:ext uri="{BB962C8B-B14F-4D97-AF65-F5344CB8AC3E}">
        <p14:creationId xmlns:p14="http://schemas.microsoft.com/office/powerpoint/2010/main" val="22546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CA2C-0F0A-BF24-BE49-4D9576E4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Dæmi um nokkur sundtök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9969-C345-EEB0-95FD-B7D2CF93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b="1"/>
              <a:t>Skriðsund</a:t>
            </a:r>
          </a:p>
          <a:p>
            <a:r>
              <a:rPr lang="is-IS"/>
              <a:t>Skriðsund er hraðasta sundaðferðin og algengasta keppnisgreinin í sundi.</a:t>
            </a:r>
          </a:p>
          <a:p>
            <a:r>
              <a:rPr lang="is-IS" b="1"/>
              <a:t>Bringusund</a:t>
            </a:r>
          </a:p>
          <a:p>
            <a:r>
              <a:rPr lang="is-IS"/>
              <a:t>Bringusund er fyrsta sundaðferðin sem börnum í grunnskólum er kennd.</a:t>
            </a:r>
          </a:p>
          <a:p>
            <a:r>
              <a:rPr lang="is-IS" b="1"/>
              <a:t>Flugsund</a:t>
            </a:r>
          </a:p>
          <a:p>
            <a:r>
              <a:rPr lang="is-IS"/>
              <a:t>Flugsund er sundaðferð skyld bringusundi, en e.t.v. líkari skriðsundi.</a:t>
            </a:r>
          </a:p>
          <a:p>
            <a:r>
              <a:rPr lang="is-IS" b="1"/>
              <a:t>Baksund</a:t>
            </a:r>
          </a:p>
          <a:p>
            <a:r>
              <a:rPr lang="is-IS"/>
              <a:t>Baksund er sundaðferð sem er skyld skriðsundi, nema hvað legið er á bakinu.</a:t>
            </a:r>
          </a:p>
        </p:txBody>
      </p:sp>
    </p:spTree>
    <p:extLst>
      <p:ext uri="{BB962C8B-B14F-4D97-AF65-F5344CB8AC3E}">
        <p14:creationId xmlns:p14="http://schemas.microsoft.com/office/powerpoint/2010/main" val="299893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1A47-EDB3-361B-426B-A638A178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Sundknattleikur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18C5F-2B89-A4A0-6D0F-34E23D4BF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Sundknattleikur er hópíþrótt sem fer fram í sundlaug.</a:t>
            </a:r>
          </a:p>
          <a:p>
            <a:r>
              <a:rPr lang="is-IS"/>
              <a:t>Sex keppendur eru í liði auk eins markvarðar.</a:t>
            </a:r>
          </a:p>
          <a:p>
            <a:r>
              <a:rPr lang="is-IS"/>
              <a:t>Keppendur reyna að skora mörk hjá andstæðingnum með bolta sem þeir henda og slá á milli sín.</a:t>
            </a:r>
          </a:p>
          <a:p>
            <a:r>
              <a:rPr lang="is-IS"/>
              <a:t>Keppendur mega ekki nota báðar hendur til að grípa eða slá.</a:t>
            </a:r>
          </a:p>
          <a:p>
            <a:r>
              <a:rPr lang="is-IS"/>
              <a:t>Þeir mega ekki snerta botninn með fótunum þannig að þeir þurfa að synda eða troða marvaðann alla sóknina.</a:t>
            </a:r>
          </a:p>
          <a:p>
            <a:r>
              <a:rPr lang="is-IS"/>
              <a:t>Markverðir mega nota báðar hendur og snerta botninn.</a:t>
            </a:r>
          </a:p>
        </p:txBody>
      </p:sp>
    </p:spTree>
    <p:extLst>
      <p:ext uri="{BB962C8B-B14F-4D97-AF65-F5344CB8AC3E}">
        <p14:creationId xmlns:p14="http://schemas.microsoft.com/office/powerpoint/2010/main" val="226479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4610-D221-C79B-08C5-3DA3F976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Ólympíuleikar í sundi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F252-E6F8-4459-B7BA-B7678D20F3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Íslendingar tóku fyrst þátt í sundkeppni Ólympíuleikanna árið 1948.</a:t>
            </a:r>
          </a:p>
          <a:p>
            <a:r>
              <a:rPr lang="is-IS"/>
              <a:t>Þeir hafa átt keppendur í sundi eftir það, að undanskildum leikunum í Helsinki 1952, Melbourne 1956 og Moskvu 1980.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5579-86ED-D684-A710-4B1069143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Hringirnir fimm í Ólympíufánanum tákna þær fimm heimsálfur sem taka þátt í Ólympíuleikunum.</a:t>
            </a:r>
          </a:p>
          <a:p>
            <a:r>
              <a:rPr lang="is-IS"/>
              <a:t>Hvíti grunnurinn stendur fyrir friðinn sem ríkja skal milli þjóða á leikunum.</a:t>
            </a:r>
          </a:p>
        </p:txBody>
      </p:sp>
      <p:pic>
        <p:nvPicPr>
          <p:cNvPr id="5" name="Picture 4" descr="Olympic Rings | Free Download Clip Art | Free Clip Art | on ... - ClipArt  Best - ClipArt Best">
            <a:extLst>
              <a:ext uri="{FF2B5EF4-FFF2-40B4-BE49-F238E27FC236}">
                <a16:creationId xmlns:a16="http://schemas.microsoft.com/office/drawing/2014/main" id="{B483B319-CCBF-F44F-67EC-7AD50B847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4369383"/>
            <a:ext cx="3133725" cy="145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5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Sund</vt:lpstr>
      <vt:lpstr>Sundaðferðir</vt:lpstr>
      <vt:lpstr>Dæmi um nokkur sundtök</vt:lpstr>
      <vt:lpstr>Sundknattleikur</vt:lpstr>
      <vt:lpstr>Ólympíuleikar í sundi</vt:lpstr>
    </vt:vector>
  </TitlesOfParts>
  <Manager>johanna@johanna.is</Manager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johanna@johanna.is</dc:creator>
  <cp:keywords>V-2024</cp:keywords>
  <dc:description>V-2024</dc:description>
  <cp:lastModifiedBy>Jóhanna Geirsdóttir - FB</cp:lastModifiedBy>
  <cp:revision>13</cp:revision>
  <dcterms:created xsi:type="dcterms:W3CDTF">2022-07-13T10:41:13Z</dcterms:created>
  <dcterms:modified xsi:type="dcterms:W3CDTF">2023-12-16T14:37:04Z</dcterms:modified>
  <cp:category>V-2024</cp:category>
  <cp:contentStatus>V-2024</cp:contentStatus>
</cp:coreProperties>
</file>