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11ADDB-5AA4-4901-81CE-AE2AA8F0F7B0}" type="datetimeFigureOut">
              <a:rPr lang="is-IS" smtClean="0"/>
              <a:t>30.11.2022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D7C17-1117-4B0E-AD38-9C0CAFFA46E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67669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B8824-E49B-9B38-0B20-01719ABC5D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0A538A-7D78-6FF7-134A-19ADDB140A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5CC51-8C46-75E1-AFD1-FCB6407E1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99CA-3999-449B-B0D7-4DA735509411}" type="datetimeFigureOut">
              <a:rPr lang="is-IS" smtClean="0"/>
              <a:t>30.11.2022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06B83-584C-A817-CE34-63306709B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401DD-0280-115E-45CA-711ED2103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9770-3A8F-45EF-8E6F-D9E89CFC06D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241697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240A2-32E5-B4AB-FF9A-5347C2631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80DE2C-F8EA-145B-74A9-CF3C81F019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87D69F-6CFF-EB9D-FF93-45CA3B705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99CA-3999-449B-B0D7-4DA735509411}" type="datetimeFigureOut">
              <a:rPr lang="is-IS" smtClean="0"/>
              <a:t>30.11.2022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BA014-214E-3654-766C-5AE7F578E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972E3-CFB7-22C2-6E9C-30ACBC980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9770-3A8F-45EF-8E6F-D9E89CFC06D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25142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94868E-ED1B-59FC-8689-B4D8177E4D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F1F8D8-784E-4194-103D-7516D6FC29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88A11-3A79-24CE-3C36-F2CA41935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99CA-3999-449B-B0D7-4DA735509411}" type="datetimeFigureOut">
              <a:rPr lang="is-IS" smtClean="0"/>
              <a:t>30.11.2022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F5C16D-09B1-44A8-3DAC-533B8A178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47204-EB85-745C-EB4F-53CEEB699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9770-3A8F-45EF-8E6F-D9E89CFC06D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00834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44D2C-A565-B279-76D0-C7F2243B1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D940B-14D5-781F-2B11-03910E493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134F7F-9DDB-8418-5484-8ED6305F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99CA-3999-449B-B0D7-4DA735509411}" type="datetimeFigureOut">
              <a:rPr lang="is-IS" smtClean="0"/>
              <a:t>30.11.2022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203AF-BC88-72BD-8081-6FAA791E1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7E8AA-1FDF-68A5-17BB-76F036C46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9770-3A8F-45EF-8E6F-D9E89CFC06D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69925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CB19C-8EE5-3D2C-BD76-D73BDCCC7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A37DD3-B18A-092F-7079-739BBD37A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42558-B203-3EEC-3F80-41C9BF33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99CA-3999-449B-B0D7-4DA735509411}" type="datetimeFigureOut">
              <a:rPr lang="is-IS" smtClean="0"/>
              <a:t>30.11.2022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83EB7-A1F2-2170-6301-8835543A7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9BE45-526D-C05C-02EA-651F8D335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9770-3A8F-45EF-8E6F-D9E89CFC06D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4541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62EC5-2C6E-1077-F56A-7B8CA8D2D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96665-8044-AEB1-7627-2D3C76431C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AC9E33-6077-989D-6F41-0FFDF3B348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11B195-C356-3411-94E8-3EE80C2FC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99CA-3999-449B-B0D7-4DA735509411}" type="datetimeFigureOut">
              <a:rPr lang="is-IS" smtClean="0"/>
              <a:t>30.11.2022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B39535-85EC-ABFF-8705-B05A3EA05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9ED0B4-BE48-5281-1F68-C0072DE6D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9770-3A8F-45EF-8E6F-D9E89CFC06D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95736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AEA77-67AF-FA1E-6835-9EF214971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DD35A-0E59-38B7-CDB1-7EDACC454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4D44A2-F050-E102-82DE-8F2104BF19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E1B5E0-111D-EFC0-BF27-AFB24F8C9B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7EA270-9ACD-25D7-A93A-D649DEFEB4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A5BC0F-B4E2-24AD-295F-FEC4BAA2F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99CA-3999-449B-B0D7-4DA735509411}" type="datetimeFigureOut">
              <a:rPr lang="is-IS" smtClean="0"/>
              <a:t>30.11.2022</a:t>
            </a:fld>
            <a:endParaRPr lang="is-I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6990BE-216C-C860-B84A-A49CF4579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FA646F-899C-F09B-A11C-283D601EB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9770-3A8F-45EF-8E6F-D9E89CFC06D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47297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B915E-EC81-37A8-430A-9611A8934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915FF-F5C6-AABA-0F67-B664EC328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99CA-3999-449B-B0D7-4DA735509411}" type="datetimeFigureOut">
              <a:rPr lang="is-IS" smtClean="0"/>
              <a:t>30.11.2022</a:t>
            </a:fld>
            <a:endParaRPr lang="is-I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285545-B8B4-F0A6-0E4A-8E84693EA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8D099D-AC38-E272-4D3E-07165E372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9770-3A8F-45EF-8E6F-D9E89CFC06D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21311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B2667-FBEA-0ED2-4ED5-44E2B5593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99CA-3999-449B-B0D7-4DA735509411}" type="datetimeFigureOut">
              <a:rPr lang="is-IS" smtClean="0"/>
              <a:t>30.11.2022</a:t>
            </a:fld>
            <a:endParaRPr lang="is-I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9A7E13-4126-11D3-EC45-B98E78D5E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DFC403-F9D2-3A50-F58E-7681810EE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9770-3A8F-45EF-8E6F-D9E89CFC06D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09197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87969-F0D1-571E-9160-8032C8BA6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C22AB-188D-DEA5-5A12-4DEF9EC7E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A24E0A-80CF-36DC-FD42-182FD96E6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E96992-C90D-E8D3-C621-28DF5F1FF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99CA-3999-449B-B0D7-4DA735509411}" type="datetimeFigureOut">
              <a:rPr lang="is-IS" smtClean="0"/>
              <a:t>30.11.2022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76650-DAFD-D220-31A9-D62D7CCE0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A4C3E1-0A80-27E8-76EB-91BD9B4CD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9770-3A8F-45EF-8E6F-D9E89CFC06D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38799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68DF9-BF42-1D45-6773-EA393EB01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EBB4AC-E0CE-F4F2-EE67-93B5D03317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686661-09C3-1FDB-3BB2-D1ED2AD50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CBB2FD-9243-FF3D-D282-68F4B73F7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99CA-3999-449B-B0D7-4DA735509411}" type="datetimeFigureOut">
              <a:rPr lang="is-IS" smtClean="0"/>
              <a:t>30.11.2022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3248A6-965E-412D-2CFE-E4510E986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9C93A8-9910-5D70-8EEA-95F3A5199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9770-3A8F-45EF-8E6F-D9E89CFC06D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19481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D76E8D-48F5-6212-BC17-D609A9C6F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7B41C4-4199-4269-CDC0-9785EFF81C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08D1B-F7F3-86E2-E7E0-9E121E3DDA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844A99CA-3999-449B-B0D7-4DA735509411}" type="datetimeFigureOut">
              <a:rPr lang="is-IS" smtClean="0"/>
              <a:pPr/>
              <a:t>30.11.2022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C908B-4335-2BDF-67B5-EEB5113207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B2F61-82B5-1A60-0F6C-FE64DF5D74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5679770-3A8F-45EF-8E6F-D9E89CFC06D8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829418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swimming-swimmer-water-sport-pool-303771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1C1A8-EDBE-F18B-BF5D-EBA2EF40FC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596E2C-07CB-DA78-7E83-758785120E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s-IS"/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E2295436-E022-66BC-6123-601DE968E4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8730"/>
          <a:stretch/>
        </p:blipFill>
        <p:spPr>
          <a:xfrm>
            <a:off x="10453800" y="365558"/>
            <a:ext cx="900000" cy="731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462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D0416-FAFC-27BC-5619-1FF97ACD5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Sund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76A1F-DCD4-0C29-7334-934E85E65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s-IS"/>
              <a:t>Sund er góð leið til heilsubótar.</a:t>
            </a:r>
          </a:p>
          <a:p>
            <a:r>
              <a:rPr lang="is-IS"/>
              <a:t>Sundmenning er mjög sterk á Íslandi og sundlaugar eru víða.</a:t>
            </a:r>
          </a:p>
          <a:p>
            <a:r>
              <a:rPr lang="is-IS"/>
              <a:t>Í fyrstu var ekki mikið um sund sem keppnisíþrótt, heldur frekar sem almenna heilsubót.</a:t>
            </a:r>
          </a:p>
          <a:p>
            <a:r>
              <a:rPr lang="is-IS"/>
              <a:t>Eftir fjölgun sundlauga fór sund að verða vinsælla í keppni og hefur tíðkast síðan.</a:t>
            </a:r>
          </a:p>
          <a:p>
            <a:r>
              <a:rPr lang="is-IS"/>
              <a:t>Sund nýtur sífellt meiri vinsælda á Íslandi og til eru sundlið um allt land.</a:t>
            </a:r>
          </a:p>
          <a:p>
            <a:r>
              <a:rPr lang="is-IS"/>
              <a:t>Listsund er íþrótt sem blandar saman þáttum úr sundi, fimleikum og dansi.</a:t>
            </a:r>
          </a:p>
          <a:p>
            <a:r>
              <a:rPr lang="is-IS"/>
              <a:t>Þátttakendur geta verið einstaklingar, pör eða hópar.</a:t>
            </a:r>
          </a:p>
        </p:txBody>
      </p:sp>
    </p:spTree>
    <p:extLst>
      <p:ext uri="{BB962C8B-B14F-4D97-AF65-F5344CB8AC3E}">
        <p14:creationId xmlns:p14="http://schemas.microsoft.com/office/powerpoint/2010/main" val="1630826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BE0-CF20-4587-BBCF-EC17CECA8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Sundaðferðir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C4C3A-A5C3-30A8-5630-E0EFB5D0A4B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s-IS"/>
              <a:t>Byrjað var að keppa í sundi í kringum árið 1830.</a:t>
            </a:r>
          </a:p>
          <a:p>
            <a:r>
              <a:rPr lang="is-IS"/>
              <a:t>Keppt er í fjórum mismunandi sundaðferðum.</a:t>
            </a:r>
          </a:p>
          <a:p>
            <a:r>
              <a:rPr lang="is-IS"/>
              <a:t>Þær eru:</a:t>
            </a:r>
          </a:p>
          <a:p>
            <a:r>
              <a:rPr lang="is-IS"/>
              <a:t>Skriðsund</a:t>
            </a:r>
          </a:p>
          <a:p>
            <a:r>
              <a:rPr lang="is-IS"/>
              <a:t>Bringusund</a:t>
            </a:r>
          </a:p>
          <a:p>
            <a:r>
              <a:rPr lang="is-IS"/>
              <a:t>Flugsund</a:t>
            </a:r>
          </a:p>
          <a:p>
            <a:r>
              <a:rPr lang="is-IS"/>
              <a:t>Baksund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51B7A3-533A-0FE5-1B92-66ECF1AB265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s-IS"/>
              <a:t>Einnig er keppt í fjórsundi, en þá er notast við allar fjórar aðferðirnar.</a:t>
            </a:r>
          </a:p>
          <a:p>
            <a:r>
              <a:rPr lang="is-IS"/>
              <a:t>Þá er vegalengdinni deilt jafnt niður á hinar fjórar aðferðirnar.</a:t>
            </a:r>
          </a:p>
        </p:txBody>
      </p:sp>
    </p:spTree>
    <p:extLst>
      <p:ext uri="{BB962C8B-B14F-4D97-AF65-F5344CB8AC3E}">
        <p14:creationId xmlns:p14="http://schemas.microsoft.com/office/powerpoint/2010/main" val="225465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2CA2C-0F0A-BF24-BE49-4D9576E49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Dæmi um nokkur sundtök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39969-C345-EEB0-95FD-B7D2CF933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s-IS" b="1"/>
              <a:t>Skriðsund</a:t>
            </a:r>
          </a:p>
          <a:p>
            <a:r>
              <a:rPr lang="is-IS"/>
              <a:t>Skriðsund er hraðasta sundaðferðin og algengasta keppnisgreinin í sundi.</a:t>
            </a:r>
          </a:p>
          <a:p>
            <a:r>
              <a:rPr lang="is-IS" b="1"/>
              <a:t>Bringusund</a:t>
            </a:r>
          </a:p>
          <a:p>
            <a:r>
              <a:rPr lang="is-IS"/>
              <a:t>Bringusund er fyrsta sundaðferðin sem börnum í grunnskólum er kennd.</a:t>
            </a:r>
          </a:p>
          <a:p>
            <a:r>
              <a:rPr lang="is-IS" b="1"/>
              <a:t>Flugsund</a:t>
            </a:r>
          </a:p>
          <a:p>
            <a:r>
              <a:rPr lang="is-IS"/>
              <a:t>Flugsund er sundaðferð skyld bringusundi, en e.t.v. líkari skriðsundi.</a:t>
            </a:r>
          </a:p>
          <a:p>
            <a:r>
              <a:rPr lang="is-IS" b="1"/>
              <a:t>Baksund</a:t>
            </a:r>
          </a:p>
          <a:p>
            <a:r>
              <a:rPr lang="is-IS"/>
              <a:t>Baksund er sundaðferð sem er skyld skriðsundi, nema hvað legið er á bakinu.</a:t>
            </a:r>
          </a:p>
        </p:txBody>
      </p:sp>
    </p:spTree>
    <p:extLst>
      <p:ext uri="{BB962C8B-B14F-4D97-AF65-F5344CB8AC3E}">
        <p14:creationId xmlns:p14="http://schemas.microsoft.com/office/powerpoint/2010/main" val="2998938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51A47-EDB3-361B-426B-A638A1782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Sundknattleikur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18C5F-2B89-A4A0-6D0F-34E23D4BF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/>
              <a:t>Sundknattleikur er hópíþrótt sem fer fram í sundlaug.</a:t>
            </a:r>
          </a:p>
          <a:p>
            <a:r>
              <a:rPr lang="is-IS"/>
              <a:t>Sex keppendur eru í liði auk eins markvarðar.</a:t>
            </a:r>
          </a:p>
          <a:p>
            <a:r>
              <a:rPr lang="is-IS"/>
              <a:t>Keppendur reyna að skora mörk hjá andstæðingnum með bolta sem þeir henda og slá á milli sín.</a:t>
            </a:r>
          </a:p>
          <a:p>
            <a:r>
              <a:rPr lang="is-IS"/>
              <a:t>Keppendur mega ekki nota báðar hendur til að grípa eða slá.</a:t>
            </a:r>
          </a:p>
          <a:p>
            <a:r>
              <a:rPr lang="is-IS"/>
              <a:t>Þeir mega ekki snerta botninn með fótunum þannig að þeir þurfa að synda eða troða marvaðann alla sóknina.</a:t>
            </a:r>
          </a:p>
          <a:p>
            <a:r>
              <a:rPr lang="is-IS"/>
              <a:t>Markverðir mega nota báðar hendur og snerta botninn.</a:t>
            </a:r>
          </a:p>
        </p:txBody>
      </p:sp>
    </p:spTree>
    <p:extLst>
      <p:ext uri="{BB962C8B-B14F-4D97-AF65-F5344CB8AC3E}">
        <p14:creationId xmlns:p14="http://schemas.microsoft.com/office/powerpoint/2010/main" val="2264797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04610-D221-C79B-08C5-3DA3F9760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Ólympíuleikar í sundi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2F252-E6F8-4459-B7BA-B7678D20F38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s-IS"/>
              <a:t>Íslendingar tóku fyrst þátt í sundkeppni Ólympíuleikanna árið 1948.</a:t>
            </a:r>
          </a:p>
          <a:p>
            <a:r>
              <a:rPr lang="is-IS"/>
              <a:t>Þeir hafa átt keppendur í sundi eftir það, að undanskildum leikunum í Helsinki 1952, Melbourne 1956 og Moskvu 1980.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7B5579-86ED-D684-A710-4B10691437C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s-IS"/>
              <a:t>Hringirnir fimm í Ólympíufánanum tákna þær fimm heimsálfur sem taka þátt í Ólympíuleikunum.</a:t>
            </a:r>
          </a:p>
          <a:p>
            <a:r>
              <a:rPr lang="is-IS"/>
              <a:t>Hvíti grunnurinn stendur fyrir friðinn sem ríkja skal milli þjóða á leikunum.</a:t>
            </a:r>
          </a:p>
        </p:txBody>
      </p:sp>
      <p:pic>
        <p:nvPicPr>
          <p:cNvPr id="5" name="Picture 4" descr="Olympic Rings | Free Download Clip Art | Free Clip Art | on ... - ClipArt  Best - ClipArt Best">
            <a:extLst>
              <a:ext uri="{FF2B5EF4-FFF2-40B4-BE49-F238E27FC236}">
                <a16:creationId xmlns:a16="http://schemas.microsoft.com/office/drawing/2014/main" id="{B483B319-CCBF-F44F-67EC-7AD50B847D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0075" y="4369383"/>
            <a:ext cx="3133725" cy="14573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9350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339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Sund</vt:lpstr>
      <vt:lpstr>Sundaðferðir</vt:lpstr>
      <vt:lpstr>Dæmi um nokkur sundtök</vt:lpstr>
      <vt:lpstr>Sundknattleikur</vt:lpstr>
      <vt:lpstr>Ólympíuleikar í sundi</vt:lpstr>
    </vt:vector>
  </TitlesOfParts>
  <Manager>johanna@johanna.is</Manager>
  <Company>V23</Company>
  <LinksUpToDate>false</LinksUpToDate>
  <SharedDoc>false</SharedDoc>
  <HyperlinkBase>V23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johanna@johanna.is</dc:creator>
  <cp:keywords>V23</cp:keywords>
  <dc:description>V23</dc:description>
  <cp:lastModifiedBy>Jóhanna Geirsdóttir - FB</cp:lastModifiedBy>
  <cp:revision>10</cp:revision>
  <dcterms:created xsi:type="dcterms:W3CDTF">2022-07-13T10:41:13Z</dcterms:created>
  <dcterms:modified xsi:type="dcterms:W3CDTF">2022-11-30T13:17:18Z</dcterms:modified>
  <cp:category>V23</cp:category>
  <cp:contentStatus>V23</cp:contentStatus>
</cp:coreProperties>
</file>