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9617-53B5-4CA2-B53B-81E20539B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538F6-88B1-4710-80DE-89A00FF1F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0C902-7D66-4397-A5CC-BDEB798D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16AF7-8950-4C20-8B21-F3E1906B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6FDD-9AD4-4A7E-BE78-6382E9E9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970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C8D5A-E9FD-4A1D-919C-F76AFCFB2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FE3CD-E238-41DB-A730-7459C5D01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267D0-AE77-442D-85A6-65FB6F30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8578C-3609-4778-A9B0-3285E7BD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C8286-EA7F-4C50-A8DA-C43CF3CB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0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821AA9-2070-4137-9942-C15809A76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DD278-37D8-4280-9888-653E4DE5F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58ECF-FC7E-49A5-9798-9DAB3A41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35E0B-A446-4686-A36F-63DE8F5F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5217-FD55-41D2-A709-8AC632D8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713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FF14-F78A-4C55-84C7-DD575CCA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6AE07-E3FB-4792-B651-A24C2715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2C4A6-0162-4603-A8CD-22A49253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58E6C-7127-422D-97A9-93F12C9F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023F1-B34B-4B4A-8141-98C56D1A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97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0A77-B499-4B0B-AF3C-67A74B4B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F2D68-5448-4B99-9B44-0ABDF631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AF637-9569-42CD-91E1-F4D6F66C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7DC80-7BEE-4876-86E7-5FEBA2A8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2D658-3B1D-4AFA-864C-4B8E006C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545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9B29-EA03-459A-84A4-A209006D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ED2D1-B12A-4364-BD4F-9363A12C4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AE592-AF01-46D4-ACF0-9B3DD3879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50839-7668-44C5-B152-0D931A07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BEBB-84F9-41CA-B7BB-D1613DC3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68E0F-FCF1-4255-8D47-2C5A6FFA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759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D73F-D23F-4FE0-9928-540D8F53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21038-A37F-40F9-858C-BD10F34E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9B4C4-1905-4766-BCC2-B42859C59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EEE382-133F-4FD3-8ACA-3BBA62240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27871-5033-4EF0-B8DA-09F1B4EE5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DF1CE-5765-4964-8A55-82DBA224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766EE-6AAE-4080-B725-946A68E6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8E37A-E61D-4D3C-8AE5-3CE5179B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7784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C331-EBD3-4DC7-B500-07F566E7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E9AC5-C1DF-4EBC-99E3-73468843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111D2-3B7F-439A-AE4D-269B9F38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EF3AF-B5C4-46B9-9D60-98C46D3A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55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C17827-B7BA-4D77-B727-DDF97FAE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5BA63-5ED6-4D5A-9830-F68CD0E0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A0553-6D3F-4978-BD4F-0EEE51DE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125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9C06-73F5-49CE-91F0-51AA09C6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ADAE-5CE9-4E81-A5AD-8B3553D2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1EDE3-D11D-4735-985D-02E15805E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49335-2E7A-44ED-9BF0-DAD2E39A3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84F29-2BBE-4D0B-B6F9-C840BFA2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10033-2DA9-484B-837B-89B7552A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6527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EE3B-40B6-4CA6-9B38-9A8CD93D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2BDFB-FCA6-4FE9-9078-8C49FFF75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C533D-CEC6-4A53-A6E0-AC0A1CAB9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5D977-E1F3-41A6-A2FD-687130BF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548F-3F88-4F41-B439-EB05FF92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41CBC-CD1E-4AD9-8FCA-9A88FC00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96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5B2499-7094-46B5-A9BF-77A53691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71FE6-4E1D-4FDD-B051-2F066B6E4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2B4EE-2EAC-4E87-A717-9EB22263E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EB0D-603A-4DA9-B77C-C6F479DCD500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DF00-8383-4E72-8D9C-60311B3FA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5419-56ED-41A6-831F-6812C398E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F400-0BFD-4B85-9900-5488B1D0B44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97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pixabay.com/en/scroll-icon-note-paper-open-35683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domainfiles.com/show_file.php?id=1352647081713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5A83-ADB3-4ED0-B1E8-03885D571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A2494-AF56-4C8D-B78F-D5C92108F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5431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A322-638E-4BF2-BFF1-0756B671F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Almennt um pappír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8153-01FA-4DC2-BABB-36E23241B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Orðið pappír kemur úr gríska orðinu „papyrus“.</a:t>
            </a:r>
          </a:p>
          <a:p>
            <a:r>
              <a:rPr lang="is-IS"/>
              <a:t>Cyperus Papyrus er vatnajurt sem vex á bökkum Nílar.</a:t>
            </a:r>
          </a:p>
          <a:p>
            <a:r>
              <a:rPr lang="is-IS"/>
              <a:t>Sá pappír sem við þekkjum í dag var fundinn upp í Kína.</a:t>
            </a:r>
          </a:p>
          <a:p>
            <a:r>
              <a:rPr lang="is-IS"/>
              <a:t>Uppgötvunin var opinberlega tileinkuð T-sai Lun árið 105 eftir Krist.</a:t>
            </a:r>
          </a:p>
          <a:p>
            <a:r>
              <a:rPr lang="is-IS"/>
              <a:t>Pappír var ekki notaður í bækur fyrr en eftir miðja 17. öld á Íslandi.</a:t>
            </a:r>
          </a:p>
        </p:txBody>
      </p:sp>
    </p:spTree>
    <p:extLst>
      <p:ext uri="{BB962C8B-B14F-4D97-AF65-F5344CB8AC3E}">
        <p14:creationId xmlns:p14="http://schemas.microsoft.com/office/powerpoint/2010/main" val="279776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59FC-53AD-49BA-A164-C8CCFA9B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Helstu tegundir pappírs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4489-42E9-4C71-A9A9-BE4A9229FC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Blaðapappír</a:t>
            </a:r>
          </a:p>
          <a:p>
            <a:r>
              <a:rPr lang="is-IS"/>
              <a:t>er einkum unninn úr viðarmauki og hefur mismunandi eiginleika og þyngd</a:t>
            </a:r>
          </a:p>
          <a:p>
            <a:r>
              <a:rPr lang="is-IS"/>
              <a:t>er notaður í dagblöð, ódýr tímarit o.fl.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BE68C-40C4-43D5-9743-D9B9378C4E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Efnablandaður pappír</a:t>
            </a:r>
          </a:p>
          <a:p>
            <a:r>
              <a:rPr lang="is-IS"/>
              <a:t>inniheldur mikið magn af vélunnu viðarmauki sem er bætt í til styrktar</a:t>
            </a:r>
          </a:p>
          <a:p>
            <a:r>
              <a:rPr lang="is-IS"/>
              <a:t>er með margar áferðir og gljástig</a:t>
            </a:r>
          </a:p>
          <a:p>
            <a:r>
              <a:rPr lang="is-IS"/>
              <a:t>fellur undir hefðbundinn ljósritunar- og prentpappír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2ACD6F-5303-48EC-B717-44A7F60C1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67764" y="4499307"/>
            <a:ext cx="1690393" cy="171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5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46F7-5EC7-4622-9B53-69A50E1F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Endurunninn pappír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72734-76F3-4641-B144-71F803AF0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/>
              <a:t>Almennt má skipta endurvinnslu á pappír í eftirfarandi skref:</a:t>
            </a:r>
          </a:p>
          <a:p>
            <a:r>
              <a:rPr lang="is-IS"/>
              <a:t>Pappírinn er hakkaður og búin til úr honum kvoða</a:t>
            </a:r>
          </a:p>
          <a:p>
            <a:r>
              <a:rPr lang="is-IS"/>
              <a:t>Hreinsun, t.d. hefti, plast o.s.frv.</a:t>
            </a:r>
          </a:p>
          <a:p>
            <a:r>
              <a:rPr lang="is-IS"/>
              <a:t>Sigtun </a:t>
            </a:r>
          </a:p>
          <a:p>
            <a:r>
              <a:rPr lang="is-IS"/>
              <a:t>Hreinsar stærri óhreinindi</a:t>
            </a:r>
          </a:p>
          <a:p>
            <a:r>
              <a:rPr lang="is-IS"/>
              <a:t>Þvottur</a:t>
            </a:r>
          </a:p>
          <a:p>
            <a:r>
              <a:rPr lang="is-IS"/>
              <a:t>Fleyting</a:t>
            </a:r>
          </a:p>
          <a:p>
            <a:r>
              <a:rPr lang="is-IS"/>
              <a:t>Trefjahreinsun</a:t>
            </a:r>
          </a:p>
          <a:p>
            <a:r>
              <a:rPr lang="is-IS"/>
              <a:t>Blek hreinsað af trefjum</a:t>
            </a:r>
          </a:p>
          <a:p>
            <a:r>
              <a:rPr lang="is-IS"/>
              <a:t>Bleiking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A461A-39F8-4031-BC9F-6AEB53BD2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09084" y="3450095"/>
            <a:ext cx="2634284" cy="177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1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18E8-E76A-414D-9863-EF9E0DD7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Pappírsgerðir</a:t>
            </a:r>
          </a:p>
        </p:txBody>
      </p:sp>
    </p:spTree>
    <p:extLst>
      <p:ext uri="{BB962C8B-B14F-4D97-AF65-F5344CB8AC3E}">
        <p14:creationId xmlns:p14="http://schemas.microsoft.com/office/powerpoint/2010/main" val="273695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5570-F5B7-48C7-A885-8BCD354D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Pappír</a:t>
            </a:r>
          </a:p>
        </p:txBody>
      </p:sp>
    </p:spTree>
    <p:extLst>
      <p:ext uri="{BB962C8B-B14F-4D97-AF65-F5344CB8AC3E}">
        <p14:creationId xmlns:p14="http://schemas.microsoft.com/office/powerpoint/2010/main" val="22048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Click to add title</vt:lpstr>
      <vt:lpstr>Almennt um pappír</vt:lpstr>
      <vt:lpstr>Helstu tegundir pappírs</vt:lpstr>
      <vt:lpstr>Endurunninn pappír</vt:lpstr>
      <vt:lpstr>Pappírsgerðir</vt:lpstr>
      <vt:lpstr>Pappír</vt:lpstr>
    </vt:vector>
  </TitlesOfParts>
  <Manager/>
  <Company>H22-V23</Company>
  <LinksUpToDate>false</LinksUpToDate>
  <SharedDoc>false</SharedDoc>
  <HyperlinkBase>H22-V23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>H22-V23</dc:subject>
  <dc:creator>Jóhanna Geirsdóttir</dc:creator>
  <cp:keywords>H22-V23</cp:keywords>
  <dc:description>H22-V23</dc:description>
  <cp:lastModifiedBy>Jóhanna Geirsdóttir - FB</cp:lastModifiedBy>
  <cp:revision>22</cp:revision>
  <dcterms:created xsi:type="dcterms:W3CDTF">2019-07-16T16:25:05Z</dcterms:created>
  <dcterms:modified xsi:type="dcterms:W3CDTF">2022-10-04T13:12:43Z</dcterms:modified>
  <cp:category>H22-V23</cp:category>
  <cp:contentStatus>H22-V23</cp:contentStatus>
</cp:coreProperties>
</file>