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156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464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835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939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1113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053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84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205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508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500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D17B-BA9A-43BB-9A56-536779B3F068}" type="datetimeFigureOut">
              <a:rPr lang="is-IS" smtClean="0"/>
              <a:t>24.12.2020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9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8935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Bítlarnir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Bítlarnir voru áhrifamikil popphljómsveit sem var stofnuð árið 1960.</a:t>
            </a:r>
          </a:p>
          <a:p>
            <a:r>
              <a:rPr lang="is-IS"/>
              <a:t>Hljómsveitin er í hópi þeirra vinsælustu sem uppi hafa verið.</a:t>
            </a:r>
          </a:p>
          <a:p>
            <a:r>
              <a:rPr lang="is-IS"/>
              <a:t>Meðlimir sveitarinnar komu frá Liverpool í Englandi.</a:t>
            </a:r>
          </a:p>
          <a:p>
            <a:r>
              <a:rPr lang="is-IS"/>
              <a:t>Hljómsveitin á rætur sínar að rekja til hljómsveitarinnar The Quarry Men, sem var stofnuð af John Lennon árið 1956.</a:t>
            </a:r>
          </a:p>
          <a:p>
            <a:r>
              <a:rPr lang="is-IS"/>
              <a:t>Bítlaæðið hófst í kjölfar útgáfu fyrstu plötu þeirra í Bretlandi árið 1963.</a:t>
            </a:r>
          </a:p>
        </p:txBody>
      </p:sp>
    </p:spTree>
    <p:extLst>
      <p:ext uri="{BB962C8B-B14F-4D97-AF65-F5344CB8AC3E}">
        <p14:creationId xmlns:p14="http://schemas.microsoft.com/office/powerpoint/2010/main" val="23509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Meðlimir hljómsveitarinnar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/>
              <a:t>Allt frá því fyrsta platan kom út árið 1963 og þar til sú síðasta kom út árið 1970 var hljómsveitin skipuð fjórum meðlimum.</a:t>
            </a:r>
          </a:p>
          <a:p>
            <a:pPr>
              <a:lnSpc>
                <a:spcPct val="100000"/>
              </a:lnSpc>
            </a:pPr>
            <a:r>
              <a:rPr lang="is-IS"/>
              <a:t>John Lennon, sem spilaði á gítar og söng.</a:t>
            </a:r>
          </a:p>
          <a:p>
            <a:pPr>
              <a:lnSpc>
                <a:spcPct val="100000"/>
              </a:lnSpc>
            </a:pPr>
            <a:r>
              <a:rPr lang="is-IS"/>
              <a:t>Paul McCartney, sem spilaði á bassa og söng.</a:t>
            </a:r>
          </a:p>
          <a:p>
            <a:pPr>
              <a:lnSpc>
                <a:spcPct val="100000"/>
              </a:lnSpc>
            </a:pPr>
            <a:r>
              <a:rPr lang="is-IS"/>
              <a:t>George Harrison sem spilaði á gítar og söng stöku sinnum.</a:t>
            </a:r>
          </a:p>
          <a:p>
            <a:pPr>
              <a:lnSpc>
                <a:spcPct val="100000"/>
              </a:lnSpc>
            </a:pPr>
            <a:r>
              <a:rPr lang="is-IS"/>
              <a:t>Ringo Starr var trommuleikari hljómsveitarinnar. Hann söng örfá lög.</a:t>
            </a:r>
          </a:p>
        </p:txBody>
      </p:sp>
    </p:spTree>
    <p:extLst>
      <p:ext uri="{BB962C8B-B14F-4D97-AF65-F5344CB8AC3E}">
        <p14:creationId xmlns:p14="http://schemas.microsoft.com/office/powerpoint/2010/main" val="287980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Setjið fyrirsögnina á laginu sem þið veljið af YouTube hér</a:t>
            </a:r>
          </a:p>
        </p:txBody>
      </p:sp>
    </p:spTree>
    <p:extLst>
      <p:ext uri="{BB962C8B-B14F-4D97-AF65-F5344CB8AC3E}">
        <p14:creationId xmlns:p14="http://schemas.microsoft.com/office/powerpoint/2010/main" val="60413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Bítlarnir</vt:lpstr>
      <vt:lpstr>Meðlimir hljómsveitarinnar</vt:lpstr>
      <vt:lpstr>Setjið fyrirsögnina á laginu sem þið veljið af YouTube hér</vt:lpstr>
    </vt:vector>
  </TitlesOfParts>
  <Manager>v21</Manager>
  <Company>v21</Company>
  <LinksUpToDate>false</LinksUpToDate>
  <SharedDoc>false</SharedDoc>
  <HyperlinkBase>v21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v21</dc:subject>
  <dc:creator>v21</dc:creator>
  <cp:keywords>004_beatles</cp:keywords>
  <dc:description>v21</dc:description>
  <cp:lastModifiedBy>Jóhanna Geirsdóttir</cp:lastModifiedBy>
  <cp:revision>15</cp:revision>
  <dcterms:created xsi:type="dcterms:W3CDTF">2016-06-23T09:21:47Z</dcterms:created>
  <dcterms:modified xsi:type="dcterms:W3CDTF">2020-12-24T10:59:27Z</dcterms:modified>
  <cp:category>v21</cp:category>
</cp:coreProperties>
</file>