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92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4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452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94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895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43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53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27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54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787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760-079E-4DB0-95AC-55B198668EBA}" type="datetimeFigureOut">
              <a:rPr lang="is-IS" smtClean="0"/>
              <a:t>22.1.2021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20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Business_presentation_byVectorOpenStock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7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Til minnis og áhersluauka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Fyrirlesarar og kennarar styðjast flestir við PowerPoint til að halda skjásýningar.</a:t>
            </a:r>
          </a:p>
          <a:p>
            <a:r>
              <a:rPr lang="is-IS"/>
              <a:t>Það auðveldar mörgum að flytja og leggja áherslu á mál sitt.</a:t>
            </a:r>
          </a:p>
          <a:p>
            <a:r>
              <a:rPr lang="is-IS"/>
              <a:t>Forritinu tilheyra fjölmargir tilbúnir bakgrunnar.</a:t>
            </a:r>
          </a:p>
          <a:p>
            <a:r>
              <a:rPr lang="is-IS"/>
              <a:t>Notandinn bætir svo texta og myndum við og jafnvel hreyfimyndum og hljóðupptökum til að auka áhrifin.</a:t>
            </a:r>
          </a:p>
          <a:p>
            <a:r>
              <a:rPr lang="is-IS"/>
              <a:t>Það er þó nokkur kúnst að búa til góðar glærur.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14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Nokkur gagnleg ráð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Þótt PowerPoint-forritið geti verið gagnlegt hjálpartæki eru alls ekki allir sem kunna með það að fara.</a:t>
            </a:r>
          </a:p>
          <a:p>
            <a:r>
              <a:rPr lang="is-IS"/>
              <a:t>Algeng mistök eru að hafa of mikinn texta á hverri glæru, of marga liti í texta og illlæsilegar leturgerðir.</a:t>
            </a:r>
          </a:p>
          <a:p>
            <a:r>
              <a:rPr lang="is-IS"/>
              <a:t>Best er ef glærurnar eru aðallega notaðar til minnis og áhersluauka fyrir fyrirlesarann og að nánari útlistun fari fram munnlega.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18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Undirbúningur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Skipuleggið vel helstu áhersluatriði kynningarinnar áður en hafist er handa.</a:t>
            </a:r>
          </a:p>
          <a:p>
            <a:r>
              <a:rPr lang="is-IS"/>
              <a:t>Veljið útlit sem hentar betur efni hennar.</a:t>
            </a:r>
          </a:p>
          <a:p>
            <a:r>
              <a:rPr lang="is-IS"/>
              <a:t>Veljið letur og liti þannig að texti sé læsilegur.</a:t>
            </a:r>
          </a:p>
          <a:p>
            <a:r>
              <a:rPr lang="is-IS"/>
              <a:t>Hafið stuttar, skilmerkilegar upplýsingar á hverri glæru.</a:t>
            </a:r>
          </a:p>
          <a:p>
            <a:r>
              <a:rPr lang="is-IS"/>
              <a:t>Prentið út dreifiblöð fyrir áheyrendur.</a:t>
            </a:r>
          </a:p>
        </p:txBody>
      </p:sp>
    </p:spTree>
    <p:extLst>
      <p:ext uri="{BB962C8B-B14F-4D97-AF65-F5344CB8AC3E}">
        <p14:creationId xmlns:p14="http://schemas.microsoft.com/office/powerpoint/2010/main" val="410380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Glærugerð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Hafðu eitt aðalatriði á hverri glæru.</a:t>
            </a:r>
          </a:p>
          <a:p>
            <a:r>
              <a:rPr lang="is-IS"/>
              <a:t>Minna er betra en meira.</a:t>
            </a:r>
          </a:p>
          <a:p>
            <a:r>
              <a:rPr lang="is-IS"/>
              <a:t>Hafðu setningar stuttar og fáar setningar á hverri glæru.</a:t>
            </a:r>
          </a:p>
          <a:p>
            <a:r>
              <a:rPr lang="is-IS"/>
              <a:t>Ekki nota of marga og of skæra liti.</a:t>
            </a:r>
          </a:p>
          <a:p>
            <a:r>
              <a:rPr lang="is-IS"/>
              <a:t>Hafðu að minnsta kosti 24 punkta letur.</a:t>
            </a:r>
          </a:p>
          <a:p>
            <a:r>
              <a:rPr lang="is-IS"/>
              <a:t>Ef um töluleg gögn er að ræða ætti að draga saman niðurstöðurnar í fyrirsögn glærunnar.</a:t>
            </a:r>
          </a:p>
          <a:p>
            <a:r>
              <a:rPr lang="is-IS"/>
              <a:t>Notaðu hreyfimyndir og hljóð í hófi.</a:t>
            </a:r>
          </a:p>
        </p:txBody>
      </p:sp>
    </p:spTree>
    <p:extLst>
      <p:ext uri="{BB962C8B-B14F-4D97-AF65-F5344CB8AC3E}">
        <p14:creationId xmlns:p14="http://schemas.microsoft.com/office/powerpoint/2010/main" val="258127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s-IS"/>
              <a:t>Framkoma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s-IS"/>
              <a:t>Talaðu hátt og skýrt án þess þó að öskra.</a:t>
            </a:r>
          </a:p>
          <a:p>
            <a:pPr>
              <a:lnSpc>
                <a:spcPct val="100000"/>
              </a:lnSpc>
            </a:pPr>
            <a:r>
              <a:rPr lang="is-IS"/>
              <a:t>Talaðu á jöfnum hraða og með jöfnum hljóðstyrk.</a:t>
            </a:r>
          </a:p>
          <a:p>
            <a:pPr>
              <a:lnSpc>
                <a:spcPct val="100000"/>
              </a:lnSpc>
            </a:pPr>
            <a:r>
              <a:rPr lang="is-IS"/>
              <a:t>Forðastu tæknimál/fagmál.</a:t>
            </a:r>
          </a:p>
          <a:p>
            <a:pPr>
              <a:lnSpc>
                <a:spcPct val="100000"/>
              </a:lnSpc>
            </a:pPr>
            <a:r>
              <a:rPr lang="is-IS"/>
              <a:t>Vendu þig af hikorðum.</a:t>
            </a:r>
          </a:p>
          <a:p>
            <a:pPr>
              <a:lnSpc>
                <a:spcPct val="100000"/>
              </a:lnSpc>
            </a:pPr>
            <a:r>
              <a:rPr lang="is-IS"/>
              <a:t>Hafðu líkamsstöðuna opna.</a:t>
            </a:r>
          </a:p>
          <a:p>
            <a:pPr>
              <a:lnSpc>
                <a:spcPct val="100000"/>
              </a:lnSpc>
            </a:pPr>
            <a:r>
              <a:rPr lang="is-IS"/>
              <a:t>Ekki krossleggja hendur og ekki setja hendur í vasa.</a:t>
            </a:r>
          </a:p>
          <a:p>
            <a:pPr>
              <a:lnSpc>
                <a:spcPct val="100000"/>
              </a:lnSpc>
            </a:pPr>
            <a:r>
              <a:rPr lang="is-IS"/>
              <a:t>Ekki lesa bara af glærunum. Áhorfendur sjá um það.</a:t>
            </a:r>
          </a:p>
          <a:p>
            <a:pPr>
              <a:lnSpc>
                <a:spcPct val="100000"/>
              </a:lnSpc>
            </a:pPr>
            <a:r>
              <a:rPr lang="is-IS"/>
              <a:t>Þú átt aðeins að nota glærurnar til minnis og bæta við af blaði eða eftir minni.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6F392-3B19-47BA-B1CE-2CF3665C9D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75457" y="2455959"/>
            <a:ext cx="2921143" cy="1512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548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Framkoma (framhald)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is-IS"/>
              <a:t>Reyndu að hafa gaman.</a:t>
            </a:r>
          </a:p>
          <a:p>
            <a:pPr>
              <a:lnSpc>
                <a:spcPct val="110000"/>
              </a:lnSpc>
            </a:pPr>
            <a:r>
              <a:rPr lang="is-IS"/>
              <a:t>Til þess þarftu að þekkja efnið vel.</a:t>
            </a:r>
          </a:p>
          <a:p>
            <a:pPr>
              <a:lnSpc>
                <a:spcPct val="110000"/>
              </a:lnSpc>
            </a:pPr>
            <a:r>
              <a:rPr lang="is-IS"/>
              <a:t>Öryggi kemur með æfingu.</a:t>
            </a:r>
          </a:p>
          <a:p>
            <a:pPr>
              <a:lnSpc>
                <a:spcPct val="110000"/>
              </a:lnSpc>
            </a:pPr>
            <a:r>
              <a:rPr lang="is-IS"/>
              <a:t>Æfðu þig fyrir framan spegil.</a:t>
            </a:r>
          </a:p>
          <a:p>
            <a:pPr>
              <a:lnSpc>
                <a:spcPct val="110000"/>
              </a:lnSpc>
            </a:pPr>
            <a:r>
              <a:rPr lang="is-IS"/>
              <a:t>Eigðu í samræðum við hlustendur í stað þess að halda einhliða tölu.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taka ekki aðeins stöku áhorfendur fyrir.</a:t>
            </a:r>
          </a:p>
          <a:p>
            <a:pPr>
              <a:lnSpc>
                <a:spcPct val="110000"/>
              </a:lnSpc>
            </a:pPr>
            <a:r>
              <a:rPr lang="is-IS"/>
              <a:t>Það er í góðu lagi að nota húmor en ekki reyna að kreista hann fram.</a:t>
            </a:r>
          </a:p>
          <a:p>
            <a:pPr>
              <a:lnSpc>
                <a:spcPct val="110000"/>
              </a:lnSpc>
            </a:pPr>
            <a:r>
              <a:rPr lang="is-IS"/>
              <a:t>Þú þarft ekki að vera með uppistand.</a:t>
            </a:r>
          </a:p>
          <a:p>
            <a:pPr>
              <a:lnSpc>
                <a:spcPct val="110000"/>
              </a:lnSpc>
            </a:pPr>
            <a:r>
              <a:rPr lang="is-IS"/>
              <a:t>Það er í lagi að nota grínglærur stundum.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ofnota þær ekki.</a:t>
            </a:r>
          </a:p>
        </p:txBody>
      </p:sp>
    </p:spTree>
    <p:extLst>
      <p:ext uri="{BB962C8B-B14F-4D97-AF65-F5344CB8AC3E}">
        <p14:creationId xmlns:p14="http://schemas.microsoft.com/office/powerpoint/2010/main" val="19953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Learn PowerPoint 2019</a:t>
            </a:r>
          </a:p>
        </p:txBody>
      </p:sp>
    </p:spTree>
    <p:extLst>
      <p:ext uri="{BB962C8B-B14F-4D97-AF65-F5344CB8AC3E}">
        <p14:creationId xmlns:p14="http://schemas.microsoft.com/office/powerpoint/2010/main" val="75976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</TotalTime>
  <Words>401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Til minnis og áhersluauka</vt:lpstr>
      <vt:lpstr>Nokkur gagnleg ráð</vt:lpstr>
      <vt:lpstr>Undirbúningur</vt:lpstr>
      <vt:lpstr>Glærugerð</vt:lpstr>
      <vt:lpstr>Framkoma</vt:lpstr>
      <vt:lpstr>Framkoma (framhald)</vt:lpstr>
      <vt:lpstr>Learn PowerPoint 2019</vt:lpstr>
    </vt:vector>
  </TitlesOfParts>
  <Manager>v21</Manager>
  <Company>v21</Company>
  <LinksUpToDate>false</LinksUpToDate>
  <SharedDoc>false</SharedDoc>
  <HyperlinkBase>v21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v21</dc:subject>
  <dc:creator>v21</dc:creator>
  <cp:keywords>003_fyrirlestrar</cp:keywords>
  <dc:description>v21</dc:description>
  <cp:lastModifiedBy>Jóhanna Geirsdóttir</cp:lastModifiedBy>
  <cp:revision>22</cp:revision>
  <dcterms:created xsi:type="dcterms:W3CDTF">2016-07-16T20:12:40Z</dcterms:created>
  <dcterms:modified xsi:type="dcterms:W3CDTF">2021-01-22T10:41:51Z</dcterms:modified>
  <cp:category>v21</cp:category>
</cp:coreProperties>
</file>