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B9617-53B5-4CA2-B53B-81E20539B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D538F6-88B1-4710-80DE-89A00FF1F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0C902-7D66-4397-A5CC-BDEB798D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EB0D-603A-4DA9-B77C-C6F479DCD500}" type="datetimeFigureOut">
              <a:rPr lang="is-IS" smtClean="0"/>
              <a:t>24.12.2020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16AF7-8950-4C20-8B21-F3E1906BB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76FDD-9AD4-4A7E-BE78-6382E9E9D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400-0BFD-4B85-9900-5488B1D0B44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29702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C8D5A-E9FD-4A1D-919C-F76AFCFB2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EFE3CD-E238-41DB-A730-7459C5D01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267D0-AE77-442D-85A6-65FB6F30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EB0D-603A-4DA9-B77C-C6F479DCD500}" type="datetimeFigureOut">
              <a:rPr lang="is-IS" smtClean="0"/>
              <a:t>24.12.2020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8578C-3609-4778-A9B0-3285E7BDD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C8286-EA7F-4C50-A8DA-C43CF3CB6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400-0BFD-4B85-9900-5488B1D0B44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50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821AA9-2070-4137-9942-C15809A76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6DD278-37D8-4280-9888-653E4DE5F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58ECF-FC7E-49A5-9798-9DAB3A413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EB0D-603A-4DA9-B77C-C6F479DCD500}" type="datetimeFigureOut">
              <a:rPr lang="is-IS" smtClean="0"/>
              <a:t>24.12.2020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35E0B-A446-4686-A36F-63DE8F5F4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C5217-FD55-41D2-A709-8AC632D8F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400-0BFD-4B85-9900-5488B1D0B44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47137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1FF14-F78A-4C55-84C7-DD575CCAB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6AE07-E3FB-4792-B651-A24C2715E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2C4A6-0162-4603-A8CD-22A49253D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EB0D-603A-4DA9-B77C-C6F479DCD500}" type="datetimeFigureOut">
              <a:rPr lang="is-IS" smtClean="0"/>
              <a:t>24.12.2020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58E6C-7127-422D-97A9-93F12C9FA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023F1-B34B-4B4A-8141-98C56D1A9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400-0BFD-4B85-9900-5488B1D0B44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5977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B0A77-B499-4B0B-AF3C-67A74B4B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F2D68-5448-4B99-9B44-0ABDF6318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AF637-9569-42CD-91E1-F4D6F66CE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EB0D-603A-4DA9-B77C-C6F479DCD500}" type="datetimeFigureOut">
              <a:rPr lang="is-IS" smtClean="0"/>
              <a:t>24.12.2020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7DC80-7BEE-4876-86E7-5FEBA2A8B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2D658-3B1D-4AFA-864C-4B8E006C2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400-0BFD-4B85-9900-5488B1D0B44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2545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E9B29-EA03-459A-84A4-A209006D0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ED2D1-B12A-4364-BD4F-9363A12C4C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AE592-AF01-46D4-ACF0-9B3DD3879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F50839-7668-44C5-B152-0D931A071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EB0D-603A-4DA9-B77C-C6F479DCD500}" type="datetimeFigureOut">
              <a:rPr lang="is-IS" smtClean="0"/>
              <a:t>24.12.2020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59BEBB-84F9-41CA-B7BB-D1613DC37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E68E0F-FCF1-4255-8D47-2C5A6FFA5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400-0BFD-4B85-9900-5488B1D0B44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759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AD73F-D23F-4FE0-9928-540D8F53B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221038-A37F-40F9-858C-BD10F34EB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F9B4C4-1905-4766-BCC2-B42859C59C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EEE382-133F-4FD3-8ACA-3BBA622405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027871-5033-4EF0-B8DA-09F1B4EE55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1DF1CE-5765-4964-8A55-82DBA224F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EB0D-603A-4DA9-B77C-C6F479DCD500}" type="datetimeFigureOut">
              <a:rPr lang="is-IS" smtClean="0"/>
              <a:t>24.12.2020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4766EE-6AAE-4080-B725-946A68E61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F8E37A-E61D-4D3C-8AE5-3CE5179BD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400-0BFD-4B85-9900-5488B1D0B44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77849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7C331-EBD3-4DC7-B500-07F566E7F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9E9AC5-C1DF-4EBC-99E3-73468843B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EB0D-603A-4DA9-B77C-C6F479DCD500}" type="datetimeFigureOut">
              <a:rPr lang="is-IS" smtClean="0"/>
              <a:t>24.12.2020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7111D2-3B7F-439A-AE4D-269B9F38B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BEF3AF-B5C4-46B9-9D60-98C46D3A6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400-0BFD-4B85-9900-5488B1D0B44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2552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C17827-B7BA-4D77-B727-DDF97FAEC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EB0D-603A-4DA9-B77C-C6F479DCD500}" type="datetimeFigureOut">
              <a:rPr lang="is-IS" smtClean="0"/>
              <a:t>24.12.2020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85BA63-5ED6-4D5A-9830-F68CD0E01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1A0553-6D3F-4978-BD4F-0EEE51DED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400-0BFD-4B85-9900-5488B1D0B44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5125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49C06-73F5-49CE-91F0-51AA09C62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2ADAE-5CE9-4E81-A5AD-8B3553D2E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41EDE3-D11D-4735-985D-02E15805E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849335-2E7A-44ED-9BF0-DAD2E39A3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EB0D-603A-4DA9-B77C-C6F479DCD500}" type="datetimeFigureOut">
              <a:rPr lang="is-IS" smtClean="0"/>
              <a:t>24.12.2020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884F29-2BBE-4D0B-B6F9-C840BFA26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A10033-2DA9-484B-837B-89B7552A3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400-0BFD-4B85-9900-5488B1D0B44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6527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5EE3B-40B6-4CA6-9B38-9A8CD93DD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C2BDFB-FCA6-4FE9-9078-8C49FFF752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1C533D-CEC6-4A53-A6E0-AC0A1CAB9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5D977-E1F3-41A6-A2FD-687130BF3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EB0D-603A-4DA9-B77C-C6F479DCD500}" type="datetimeFigureOut">
              <a:rPr lang="is-IS" smtClean="0"/>
              <a:t>24.12.2020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D548F-3F88-4F41-B439-EB05FF927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041CBC-CD1E-4AD9-8FCA-9A88FC009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400-0BFD-4B85-9900-5488B1D0B44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4968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5B2499-7094-46B5-A9BF-77A536919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71FE6-4E1D-4FDD-B051-2F066B6E4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2B4EE-2EAC-4E87-A717-9EB22263EB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9EB0D-603A-4DA9-B77C-C6F479DCD500}" type="datetimeFigureOut">
              <a:rPr lang="is-IS" smtClean="0"/>
              <a:t>24.12.2020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BDF00-8383-4E72-8D9C-60311B3FA2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B5419-56ED-41A6-831F-6812C398E2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EF400-0BFD-4B85-9900-5488B1D0B44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997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ixabay.com/en/scroll-icon-note-paper-open-35683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ublicdomainfiles.com/show_file.php?id=1352647081713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85A83-ADB3-4ED0-B1E8-03885D5719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0A2494-AF56-4C8D-B78F-D5C92108F8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45431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7A322-638E-4BF2-BFF1-0756B671F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Almennt um pappír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D8153-01FA-4DC2-BABB-36E23241B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/>
              <a:t>Orðið pappír kemur úr gríska orðinu „papyrus“.</a:t>
            </a:r>
          </a:p>
          <a:p>
            <a:r>
              <a:rPr lang="is-IS"/>
              <a:t>Cyperus Papyrus er vatnajurt sem vex á bökkum Nílar.</a:t>
            </a:r>
          </a:p>
          <a:p>
            <a:r>
              <a:rPr lang="is-IS"/>
              <a:t>Sá pappír sem við þekkjum í dag var fundinn upp í Kína.</a:t>
            </a:r>
          </a:p>
          <a:p>
            <a:r>
              <a:rPr lang="is-IS"/>
              <a:t>Uppgötvunin var opinberlega tileinkuð T-sai Lun árið 105 eftir Krist.</a:t>
            </a:r>
          </a:p>
          <a:p>
            <a:r>
              <a:rPr lang="is-IS"/>
              <a:t>Pappír var ekki notaður í bækur fyrr en eftir miðja 17. öld á Íslandi.</a:t>
            </a:r>
          </a:p>
        </p:txBody>
      </p:sp>
    </p:spTree>
    <p:extLst>
      <p:ext uri="{BB962C8B-B14F-4D97-AF65-F5344CB8AC3E}">
        <p14:creationId xmlns:p14="http://schemas.microsoft.com/office/powerpoint/2010/main" val="2797762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A59FC-53AD-49BA-A164-C8CCFA9B8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Helstu tegundir pappírs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E4489-42E9-4C71-A9A9-BE4A9229FC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s-IS"/>
              <a:t>Blaðapappír</a:t>
            </a:r>
          </a:p>
          <a:p>
            <a:r>
              <a:rPr lang="is-IS"/>
              <a:t>er einkum unninn úr viðarmauki og hefur mismunandi eiginleika og þyngd</a:t>
            </a:r>
          </a:p>
          <a:p>
            <a:r>
              <a:rPr lang="is-IS"/>
              <a:t>er notaður í dagblöð, ódýr tímarit o.fl.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1BE68C-40C4-43D5-9743-D9B9378C4E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s-IS"/>
              <a:t>Efnablandaður pappír</a:t>
            </a:r>
          </a:p>
          <a:p>
            <a:r>
              <a:rPr lang="is-IS"/>
              <a:t>inniheldur mikið magn af vélunnu viðarmauki sem er bætt í til styrktar</a:t>
            </a:r>
          </a:p>
          <a:p>
            <a:r>
              <a:rPr lang="is-IS"/>
              <a:t>er með margar áferðir og gljástig</a:t>
            </a:r>
          </a:p>
          <a:p>
            <a:r>
              <a:rPr lang="is-IS"/>
              <a:t>fellur undir hefðbundinn ljósritunar- og prentpappír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2ACD6F-5303-48EC-B717-44A7F60C1A3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067764" y="4499307"/>
            <a:ext cx="1690393" cy="171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259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546F7-5EC7-4622-9B53-69A50E1F7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Endurunninn pappír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72734-76F3-4641-B144-71F803AF0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s-IS"/>
              <a:t>Almennt má skipta endurvinnslu á pappír í eftirfarandi skref:</a:t>
            </a:r>
          </a:p>
          <a:p>
            <a:r>
              <a:rPr lang="is-IS"/>
              <a:t>Pappírinn er hakkaður og búin til úr honum kvoða</a:t>
            </a:r>
          </a:p>
          <a:p>
            <a:r>
              <a:rPr lang="is-IS"/>
              <a:t>Hreinsun, t.d. hefti, plast o.s.frv.</a:t>
            </a:r>
          </a:p>
          <a:p>
            <a:r>
              <a:rPr lang="is-IS"/>
              <a:t>Sigtun </a:t>
            </a:r>
          </a:p>
          <a:p>
            <a:r>
              <a:rPr lang="is-IS"/>
              <a:t>Hreinsar stærri óhreinindi</a:t>
            </a:r>
          </a:p>
          <a:p>
            <a:r>
              <a:rPr lang="is-IS"/>
              <a:t>Þvottur</a:t>
            </a:r>
          </a:p>
          <a:p>
            <a:r>
              <a:rPr lang="is-IS"/>
              <a:t>Fleyting</a:t>
            </a:r>
          </a:p>
          <a:p>
            <a:r>
              <a:rPr lang="is-IS"/>
              <a:t>Trefjahreinsun</a:t>
            </a:r>
          </a:p>
          <a:p>
            <a:r>
              <a:rPr lang="is-IS"/>
              <a:t>Blek hreinsað af trefjum</a:t>
            </a:r>
          </a:p>
          <a:p>
            <a:r>
              <a:rPr lang="is-IS"/>
              <a:t>Bleiking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EA461A-39F8-4031-BC9F-6AEB53BD219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209084" y="3450095"/>
            <a:ext cx="2634284" cy="177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411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C18E8-E76A-414D-9863-EF9E0DD7B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Pappírsgerðir</a:t>
            </a:r>
          </a:p>
        </p:txBody>
      </p:sp>
    </p:spTree>
    <p:extLst>
      <p:ext uri="{BB962C8B-B14F-4D97-AF65-F5344CB8AC3E}">
        <p14:creationId xmlns:p14="http://schemas.microsoft.com/office/powerpoint/2010/main" val="2736951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75570-F5B7-48C7-A885-8BCD354D1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Pappír</a:t>
            </a:r>
          </a:p>
        </p:txBody>
      </p:sp>
    </p:spTree>
    <p:extLst>
      <p:ext uri="{BB962C8B-B14F-4D97-AF65-F5344CB8AC3E}">
        <p14:creationId xmlns:p14="http://schemas.microsoft.com/office/powerpoint/2010/main" val="220481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172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Click to add title</vt:lpstr>
      <vt:lpstr>Almennt um pappír</vt:lpstr>
      <vt:lpstr>Helstu tegundir pappírs</vt:lpstr>
      <vt:lpstr>Endurunninn pappír</vt:lpstr>
      <vt:lpstr>Pappírsgerðir</vt:lpstr>
      <vt:lpstr>Pappír</vt:lpstr>
    </vt:vector>
  </TitlesOfParts>
  <Manager>v21</Manager>
  <Company>v21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subject>v21</dc:subject>
  <dc:creator>v21</dc:creator>
  <cp:keywords>002_pappir</cp:keywords>
  <dc:description>v21</dc:description>
  <cp:lastModifiedBy>Jóhanna Geirsdóttir</cp:lastModifiedBy>
  <cp:revision>15</cp:revision>
  <dcterms:created xsi:type="dcterms:W3CDTF">2019-07-16T16:25:05Z</dcterms:created>
  <dcterms:modified xsi:type="dcterms:W3CDTF">2020-12-24T10:25:27Z</dcterms:modified>
  <cp:category>v21</cp:category>
  <cp:contentStatus>v21</cp:contentStatus>
</cp:coreProperties>
</file>