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is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10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B0366-072A-42C9-6C53-71D20C22D7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D8DDF9-4411-EE7A-EF03-B69431F241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46EB19-9A62-0419-C669-469C48886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3404E-0EFE-4732-B8EA-7DC03FF1DACF}" type="datetimeFigureOut">
              <a:rPr lang="is-IS" smtClean="0"/>
              <a:t>4.7.2026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A315AA-DB61-88CB-9275-D4A8C896D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8803E-22BE-C994-084B-C560385A3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1799D-31E6-467C-9631-F0C85E623F3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151209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1EAF9-4B47-624B-D765-A6DEF7541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50B2AD-FE21-D994-AFA8-00CEE28E1C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C28DDB-6DAD-F78E-E426-14A676FC6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3404E-0EFE-4732-B8EA-7DC03FF1DACF}" type="datetimeFigureOut">
              <a:rPr lang="is-IS" smtClean="0"/>
              <a:t>4.7.2026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D33900-2365-02A6-87CB-C459A9C1A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D37896-77E4-D365-A60D-84613C865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1799D-31E6-467C-9631-F0C85E623F3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292478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EB71A6-5814-A87E-48FB-A91730E250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EA28B3-24C8-2CF8-A4CF-4D6FD371C9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D81147-0495-5EFF-2C9A-894A3BD7B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3404E-0EFE-4732-B8EA-7DC03FF1DACF}" type="datetimeFigureOut">
              <a:rPr lang="is-IS" smtClean="0"/>
              <a:t>4.7.2026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0FF2A4-9176-97CD-0882-01BB86BD1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75A959-2659-C2B4-E266-CC661E300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1799D-31E6-467C-9631-F0C85E623F3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89673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12143-6A32-D8FB-9099-51569FBE9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7E43A-B499-FE20-7B84-8B7BA30E43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A7A95D-EF80-627B-DF78-426491497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3404E-0EFE-4732-B8EA-7DC03FF1DACF}" type="datetimeFigureOut">
              <a:rPr lang="is-IS" smtClean="0"/>
              <a:t>4.7.2026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1A7714-3B1B-07E2-BC04-70298A2E7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F9158-7913-DE7D-8691-418982716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1799D-31E6-467C-9631-F0C85E623F3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085040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8C2F2-5C4A-BCD0-2194-37773F3E6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7C9C3A-DD06-AB22-2E2D-9B8BE653C3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8BAC37-BDEB-013F-F653-4E4EC0A54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3404E-0EFE-4732-B8EA-7DC03FF1DACF}" type="datetimeFigureOut">
              <a:rPr lang="is-IS" smtClean="0"/>
              <a:t>4.7.2026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33C53A-CDF7-8B3D-255B-76FD20694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54C8CE-FE2E-70E1-F6F5-42289646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1799D-31E6-467C-9631-F0C85E623F3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753609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D87C7-3973-E065-7C4D-8B646030D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C4EED4-BC8D-3B8A-3D3D-F5D7B45D73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50D7D5-AB22-E088-CEB9-38B97A22EC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31D5F4-DD39-7D37-37E5-24701526B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3404E-0EFE-4732-B8EA-7DC03FF1DACF}" type="datetimeFigureOut">
              <a:rPr lang="is-IS" smtClean="0"/>
              <a:t>4.7.2026</a:t>
            </a:fld>
            <a:endParaRPr lang="is-I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6FFEDA-7A8C-B6C2-9383-E70AED3C2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66A636-A3C2-2819-FD60-F9CBA02CC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1799D-31E6-467C-9631-F0C85E623F3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645969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0EB65-74C2-AF63-897B-E39E859D7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5D7A73-BA6D-210D-DD7F-25611C7B78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2F9D6F-B2E1-473D-41CB-334A4E3EA0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4FB122-B3DB-8D77-AC32-262B042B2D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436948-9064-C85B-92DC-BBD6D31CDB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788B24-2BBC-D2F9-2367-5B46234D5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3404E-0EFE-4732-B8EA-7DC03FF1DACF}" type="datetimeFigureOut">
              <a:rPr lang="is-IS" smtClean="0"/>
              <a:t>4.7.2026</a:t>
            </a:fld>
            <a:endParaRPr lang="is-I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FC9FC3-628D-EED5-9F7E-8ACFB6E09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36EFC4-A896-D225-2F76-D56ABDBCD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1799D-31E6-467C-9631-F0C85E623F3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73037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C056B-0B35-89DE-BC3A-4FECB0E46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48B785-FC86-0823-A41C-E35F44D56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3404E-0EFE-4732-B8EA-7DC03FF1DACF}" type="datetimeFigureOut">
              <a:rPr lang="is-IS" smtClean="0"/>
              <a:t>4.7.2026</a:t>
            </a:fld>
            <a:endParaRPr lang="is-I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29A0A9-3421-2A23-3039-FA7986082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152E65-ED30-668A-0E93-BE59722BC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1799D-31E6-467C-9631-F0C85E623F3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366199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6AE2EB-0F48-9AF4-AA0C-644DA7EEC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3404E-0EFE-4732-B8EA-7DC03FF1DACF}" type="datetimeFigureOut">
              <a:rPr lang="is-IS" smtClean="0"/>
              <a:t>4.7.2026</a:t>
            </a:fld>
            <a:endParaRPr lang="is-I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F401EB-9F9C-7052-DA00-39799BADE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0ADCB6-484E-1A35-008A-43276B4CF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1799D-31E6-467C-9631-F0C85E623F3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87033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9F99F-99B3-EE8C-030F-DDC41732B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84004C-0820-9DAF-7942-F153A1CD0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E77DAA-1F05-D23F-706E-DFB634D06B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F7D47F-E766-EB35-A572-2C06B0F39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3404E-0EFE-4732-B8EA-7DC03FF1DACF}" type="datetimeFigureOut">
              <a:rPr lang="is-IS" smtClean="0"/>
              <a:t>4.7.2026</a:t>
            </a:fld>
            <a:endParaRPr lang="is-I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DACB83-C760-C262-2140-9F6D0303E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03783C-D3EC-8BA0-9A53-6DD9F303B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1799D-31E6-467C-9631-F0C85E623F3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217874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31071-5DF8-B9C2-2C32-9881A9EA4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D3D30D-2BC4-BA13-26FA-80EED4504C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s-I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E0A6FA-515A-5F5A-5D33-99595ABCF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1C1D2C-DFFA-0AFD-712A-2E954390E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3404E-0EFE-4732-B8EA-7DC03FF1DACF}" type="datetimeFigureOut">
              <a:rPr lang="is-IS" smtClean="0"/>
              <a:t>4.7.2026</a:t>
            </a:fld>
            <a:endParaRPr lang="is-I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0FBDEA-4A95-6959-BCCB-B008447C1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79A3FF-BCB2-29D5-6D98-8BB8018AE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1799D-31E6-467C-9631-F0C85E623F3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333691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158931-30A3-AC51-7E11-15C180B85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5346CD-B0DC-252F-E7CA-E9CDA4851E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37C0EC-FA3E-4168-25B5-ABF00D4BE5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53404E-0EFE-4732-B8EA-7DC03FF1DACF}" type="datetimeFigureOut">
              <a:rPr lang="is-IS" smtClean="0"/>
              <a:t>4.7.2026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93811F-4042-BA3E-3F67-96E95CE8D5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CB27B5-8371-5628-8A1C-1666BCF0EB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01799D-31E6-467C-9631-F0C85E623F3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696393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s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1E225-A482-9F52-A17F-02DA6B01B6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50F2B6-39F4-F4F7-A9EC-4D6D1B360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806937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AD939-1547-8C01-98F6-614D23CB0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/>
              <a:t>Hver var John Lennon?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632AA-F074-ECB7-60FF-04FA8C06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430729" cy="4351338"/>
          </a:xfrm>
        </p:spPr>
        <p:txBody>
          <a:bodyPr>
            <a:normAutofit/>
          </a:bodyPr>
          <a:lstStyle/>
          <a:p>
            <a:r>
              <a:rPr lang="is-IS" sz="2400"/>
              <a:t>John Lennon (1940–1980) var breskur tónlistarmaður, lagahöfundur og frægur fyrir að vera meðlimur í hljómsveitinni The</a:t>
            </a:r>
            <a:r>
              <a:rPr lang="is-IS" sz="2400" b="1"/>
              <a:t> </a:t>
            </a:r>
            <a:r>
              <a:rPr lang="is-IS" sz="2400"/>
              <a:t>Beatles, einni áhrifamestu hljómsveit allra tíma.</a:t>
            </a:r>
          </a:p>
          <a:p>
            <a:r>
              <a:rPr lang="is-IS" sz="2400"/>
              <a:t>Hann var fæddur í Liverpool og ólst upp í Bretlandi. Hann stofnaði hljómsveitina The</a:t>
            </a:r>
            <a:r>
              <a:rPr lang="is-IS" sz="2400" b="1"/>
              <a:t> </a:t>
            </a:r>
            <a:r>
              <a:rPr lang="is-IS" sz="2400"/>
              <a:t>Beatles með Paul McCartney, George Harrison og Ringo Starr árið 1960.</a:t>
            </a:r>
          </a:p>
          <a:p>
            <a:r>
              <a:rPr lang="is-IS" sz="2400"/>
              <a:t>Lennon lést árið 1980 þegar hann var skotinn og myrtur fyrir utan heimili sitt í New York, sem vakti ólýsanlega sorg um allan heim.</a:t>
            </a:r>
          </a:p>
        </p:txBody>
      </p:sp>
    </p:spTree>
    <p:extLst>
      <p:ext uri="{BB962C8B-B14F-4D97-AF65-F5344CB8AC3E}">
        <p14:creationId xmlns:p14="http://schemas.microsoft.com/office/powerpoint/2010/main" val="176254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33EC5-0457-B48B-9AF0-4BDAAE6B3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/>
              <a:t>The Beatles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E6239-3815-6B74-7E36-53DD42ADDA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s-IS" sz="2400"/>
              <a:t>Hljómsveitin The</a:t>
            </a:r>
            <a:r>
              <a:rPr lang="is-IS" sz="2400" b="1"/>
              <a:t> </a:t>
            </a:r>
            <a:r>
              <a:rPr lang="is-IS" sz="2400"/>
              <a:t>Beatles hóf feril sinn árið 1960 í Liverpool og varð fljótt heimsfræg með lögum eins og </a:t>
            </a:r>
            <a:r>
              <a:rPr lang="is-IS" sz="2400" i="1"/>
              <a:t>Hey</a:t>
            </a:r>
            <a:r>
              <a:rPr lang="is-IS" sz="2400"/>
              <a:t> </a:t>
            </a:r>
            <a:r>
              <a:rPr lang="is-IS" sz="2400" i="1"/>
              <a:t>Jude</a:t>
            </a:r>
            <a:r>
              <a:rPr lang="is-IS" sz="2400"/>
              <a:t>, </a:t>
            </a:r>
            <a:r>
              <a:rPr lang="is-IS" sz="2400" i="1"/>
              <a:t>Let</a:t>
            </a:r>
            <a:r>
              <a:rPr lang="is-IS" sz="2400"/>
              <a:t> </a:t>
            </a:r>
            <a:r>
              <a:rPr lang="is-IS" sz="2400" i="1"/>
              <a:t>It</a:t>
            </a:r>
            <a:r>
              <a:rPr lang="is-IS" sz="2400"/>
              <a:t> </a:t>
            </a:r>
            <a:r>
              <a:rPr lang="is-IS" sz="2400" i="1"/>
              <a:t>Be</a:t>
            </a:r>
            <a:r>
              <a:rPr lang="is-IS" sz="2400"/>
              <a:t>, og </a:t>
            </a:r>
            <a:r>
              <a:rPr lang="is-IS" sz="2400" i="1"/>
              <a:t>Yesterday</a:t>
            </a:r>
            <a:r>
              <a:rPr lang="is-IS" sz="2400"/>
              <a:t>.</a:t>
            </a:r>
          </a:p>
          <a:p>
            <a:r>
              <a:rPr lang="is-IS" sz="2400"/>
              <a:t>John Lennon var helsti lagahöfundur hljómsveitarinnar ásamt Paul McCartney.</a:t>
            </a:r>
          </a:p>
        </p:txBody>
      </p:sp>
    </p:spTree>
    <p:extLst>
      <p:ext uri="{BB962C8B-B14F-4D97-AF65-F5344CB8AC3E}">
        <p14:creationId xmlns:p14="http://schemas.microsoft.com/office/powerpoint/2010/main" val="1468257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457D4-8FA1-FB3C-61D8-3C9A8BEA1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/>
              <a:t>Ferill eftir The Beatles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42B67-B7AA-1A94-D44F-32C538481A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s-IS" sz="2400"/>
              <a:t>Eftir að The</a:t>
            </a:r>
            <a:r>
              <a:rPr lang="is-IS" sz="2400" b="1"/>
              <a:t> </a:t>
            </a:r>
            <a:r>
              <a:rPr lang="is-IS" sz="2400"/>
              <a:t>Beatles hætti árið 1970 hélt John Lennon áfram sem sjálfstæður tónlistarmaður.</a:t>
            </a:r>
          </a:p>
          <a:p>
            <a:r>
              <a:rPr lang="is-IS" sz="2400"/>
              <a:t>Eitt af hans frægustu lögum eftir að hafa farið úr The Beatles er </a:t>
            </a:r>
            <a:r>
              <a:rPr lang="is-IS" sz="2400" i="1"/>
              <a:t>Imagine</a:t>
            </a:r>
            <a:r>
              <a:rPr lang="is-IS" sz="2400"/>
              <a:t>, sem hefur verið kallað </a:t>
            </a:r>
            <a:r>
              <a:rPr lang="is-IS" sz="2400" i="1"/>
              <a:t>Söngur</a:t>
            </a:r>
            <a:r>
              <a:rPr lang="is-IS" sz="2400"/>
              <a:t> </a:t>
            </a:r>
            <a:r>
              <a:rPr lang="is-IS" sz="2400" i="1"/>
              <a:t>friðarins</a:t>
            </a:r>
            <a:r>
              <a:rPr lang="is-IS" sz="2400"/>
              <a:t>. </a:t>
            </a:r>
          </a:p>
          <a:p>
            <a:r>
              <a:rPr lang="is-IS" sz="2400"/>
              <a:t>Í því lýsir Lennon draumi um heim án landamæra, stríða eða ójöfnuðar. </a:t>
            </a:r>
          </a:p>
          <a:p>
            <a:r>
              <a:rPr lang="is-IS" sz="2400"/>
              <a:t>Lennon var mikill friðarsinni, þekktur fyrir að hafa verið andsnúinn stríðum, sérstaklega í tengslum við Víetnamstríðið.</a:t>
            </a:r>
          </a:p>
        </p:txBody>
      </p:sp>
    </p:spTree>
    <p:extLst>
      <p:ext uri="{BB962C8B-B14F-4D97-AF65-F5344CB8AC3E}">
        <p14:creationId xmlns:p14="http://schemas.microsoft.com/office/powerpoint/2010/main" val="844530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31D46-2560-4EBF-2DB4-62E4BF7D7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</p:spPr>
        <p:txBody>
          <a:bodyPr/>
          <a:lstStyle/>
          <a:p>
            <a:r>
              <a:rPr lang="is-IS"/>
              <a:t>John Lennon – Friðarbaráttumaður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CE9B70-278D-067F-5432-EB36B12F5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6870290" cy="4351338"/>
          </a:xfrm>
        </p:spPr>
        <p:txBody>
          <a:bodyPr>
            <a:normAutofit/>
          </a:bodyPr>
          <a:lstStyle/>
          <a:p>
            <a:r>
              <a:rPr lang="is-IS" sz="2400"/>
              <a:t>Lennon nýtti frægð sína til að berjast gegn stríði og fyrir mannréttindum.</a:t>
            </a:r>
          </a:p>
          <a:p>
            <a:r>
              <a:rPr lang="is-IS" sz="2400"/>
              <a:t>Árið 1969 giftist hann Yoko</a:t>
            </a:r>
            <a:r>
              <a:rPr lang="is-IS" sz="2400" b="1"/>
              <a:t> </a:t>
            </a:r>
            <a:r>
              <a:rPr lang="is-IS" sz="2400"/>
              <a:t>Ono. Þau sameinuðu krafta sína í því að berjast fyrir friði.</a:t>
            </a:r>
          </a:p>
          <a:p>
            <a:r>
              <a:rPr lang="is-IS" sz="2400"/>
              <a:t>Lagið</a:t>
            </a:r>
            <a:r>
              <a:rPr lang="is-IS" sz="2400" i="1"/>
              <a:t> Give</a:t>
            </a:r>
            <a:r>
              <a:rPr lang="is-IS" sz="2400" b="1"/>
              <a:t> </a:t>
            </a:r>
            <a:r>
              <a:rPr lang="is-IS" sz="2400" i="1"/>
              <a:t>Peace</a:t>
            </a:r>
            <a:r>
              <a:rPr lang="is-IS" sz="2400" b="1"/>
              <a:t> </a:t>
            </a:r>
            <a:r>
              <a:rPr lang="is-IS" sz="2400" i="1"/>
              <a:t>a</a:t>
            </a:r>
            <a:r>
              <a:rPr lang="is-IS" sz="2400"/>
              <a:t> </a:t>
            </a:r>
            <a:r>
              <a:rPr lang="is-IS" sz="2400" i="1"/>
              <a:t>Chance</a:t>
            </a:r>
            <a:r>
              <a:rPr lang="is-IS" sz="2400"/>
              <a:t> er eitt af hans frægari lögum frá þessum tíma.</a:t>
            </a:r>
          </a:p>
        </p:txBody>
      </p:sp>
    </p:spTree>
    <p:extLst>
      <p:ext uri="{BB962C8B-B14F-4D97-AF65-F5344CB8AC3E}">
        <p14:creationId xmlns:p14="http://schemas.microsoft.com/office/powerpoint/2010/main" val="3063443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0473B-CBFA-D62F-CB6B-06BCB5CDA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/>
              <a:t>Imagine</a:t>
            </a:r>
          </a:p>
        </p:txBody>
      </p:sp>
    </p:spTree>
    <p:extLst>
      <p:ext uri="{BB962C8B-B14F-4D97-AF65-F5344CB8AC3E}">
        <p14:creationId xmlns:p14="http://schemas.microsoft.com/office/powerpoint/2010/main" val="297775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251</Words>
  <Application>Microsoft Office PowerPoint</Application>
  <PresentationFormat>Widescreen</PresentationFormat>
  <Paragraphs>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PowerPoint Presentation</vt:lpstr>
      <vt:lpstr>Hver var John Lennon?</vt:lpstr>
      <vt:lpstr>The Beatles</vt:lpstr>
      <vt:lpstr>Ferill eftir The Beatles</vt:lpstr>
      <vt:lpstr>John Lennon – Friðarbaráttumaður</vt:lpstr>
      <vt:lpstr>Imagine</vt:lpstr>
    </vt:vector>
  </TitlesOfParts>
  <Manager>johanna@johanna.is</Manager>
  <Company>H26</Company>
  <LinksUpToDate>false</LinksUpToDate>
  <SharedDoc>false</SharedDoc>
  <HyperlinkBase>H26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H26</dc:title>
  <dc:creator>johanna@johanna.is</dc:creator>
  <cp:keywords>H26</cp:keywords>
  <dc:description>H26</dc:description>
  <cp:lastModifiedBy>Jóhanna Geirsdóttir</cp:lastModifiedBy>
  <cp:revision>10</cp:revision>
  <dcterms:created xsi:type="dcterms:W3CDTF">2025-07-23T17:12:51Z</dcterms:created>
  <dcterms:modified xsi:type="dcterms:W3CDTF">2026-07-04T19:08:39Z</dcterms:modified>
  <cp:category>H26</cp:category>
  <cp:contentStatus>H26</cp:contentStatus>
</cp:coreProperties>
</file>