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1ADDB-5AA4-4901-81CE-AE2AA8F0F7B0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D7C17-1117-4B0E-AD38-9C0CAFFA46E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7669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B8824-E49B-9B38-0B20-01719ABC5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A538A-7D78-6FF7-134A-19ADDB140A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5CC51-8C46-75E1-AFD1-FCB6407E1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99CA-3999-449B-B0D7-4DA735509411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06B83-584C-A817-CE34-63306709B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401DD-0280-115E-45CA-711ED2103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770-3A8F-45EF-8E6F-D9E89CFC06D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41697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240A2-32E5-B4AB-FF9A-5347C2631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80DE2C-F8EA-145B-74A9-CF3C81F019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7D69F-6CFF-EB9D-FF93-45CA3B705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99CA-3999-449B-B0D7-4DA735509411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BA014-214E-3654-766C-5AE7F578E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972E3-CFB7-22C2-6E9C-30ACBC980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770-3A8F-45EF-8E6F-D9E89CFC06D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25142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94868E-ED1B-59FC-8689-B4D8177E4D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F1F8D8-784E-4194-103D-7516D6FC29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88A11-3A79-24CE-3C36-F2CA41935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99CA-3999-449B-B0D7-4DA735509411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5C16D-09B1-44A8-3DAC-533B8A178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47204-EB85-745C-EB4F-53CEEB699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770-3A8F-45EF-8E6F-D9E89CFC06D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0083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44D2C-A565-B279-76D0-C7F2243B1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D940B-14D5-781F-2B11-03910E493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34F7F-9DDB-8418-5484-8ED6305F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99CA-3999-449B-B0D7-4DA735509411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4203AF-BC88-72BD-8081-6FAA791E1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7E8AA-1FDF-68A5-17BB-76F036C46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770-3A8F-45EF-8E6F-D9E89CFC06D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69925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CB19C-8EE5-3D2C-BD76-D73BDCCC7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37DD3-B18A-092F-7079-739BBD37A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42558-B203-3EEC-3F80-41C9BF33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99CA-3999-449B-B0D7-4DA735509411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83EB7-A1F2-2170-6301-8835543A7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9BE45-526D-C05C-02EA-651F8D335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770-3A8F-45EF-8E6F-D9E89CFC06D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45415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62EC5-2C6E-1077-F56A-7B8CA8D2D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96665-8044-AEB1-7627-2D3C76431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AC9E33-6077-989D-6F41-0FFDF3B348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11B195-C356-3411-94E8-3EE80C2FC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99CA-3999-449B-B0D7-4DA735509411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B39535-85EC-ABFF-8705-B05A3EA05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9ED0B4-BE48-5281-1F68-C0072DE6D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770-3A8F-45EF-8E6F-D9E89CFC06D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95736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AEA77-67AF-FA1E-6835-9EF214971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DD35A-0E59-38B7-CDB1-7EDACC4544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4D44A2-F050-E102-82DE-8F2104BF1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E1B5E0-111D-EFC0-BF27-AFB24F8C9B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7EA270-9ACD-25D7-A93A-D649DEFEB4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A5BC0F-B4E2-24AD-295F-FEC4BAA2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99CA-3999-449B-B0D7-4DA735509411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6990BE-216C-C860-B84A-A49CF4579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FA646F-899C-F09B-A11C-283D601EB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770-3A8F-45EF-8E6F-D9E89CFC06D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47297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B915E-EC81-37A8-430A-9611A8934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7915FF-F5C6-AABA-0F67-B664EC328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99CA-3999-449B-B0D7-4DA735509411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85545-B8B4-F0A6-0E4A-8E84693EA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8D099D-AC38-E272-4D3E-07165E372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770-3A8F-45EF-8E6F-D9E89CFC06D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21311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CB2667-FBEA-0ED2-4ED5-44E2B5593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99CA-3999-449B-B0D7-4DA735509411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9A7E13-4126-11D3-EC45-B98E78D5E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DFC403-F9D2-3A50-F58E-7681810EE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770-3A8F-45EF-8E6F-D9E89CFC06D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9197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7969-F0D1-571E-9160-8032C8BA6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C22AB-188D-DEA5-5A12-4DEF9EC7E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A24E0A-80CF-36DC-FD42-182FD96E6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E96992-C90D-E8D3-C621-28DF5F1FF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99CA-3999-449B-B0D7-4DA735509411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176650-DAFD-D220-31A9-D62D7CCE0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4C3E1-0A80-27E8-76EB-91BD9B4CD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770-3A8F-45EF-8E6F-D9E89CFC06D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38799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68DF9-BF42-1D45-6773-EA393EB01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EBB4AC-E0CE-F4F2-EE67-93B5D03317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686661-09C3-1FDB-3BB2-D1ED2AD50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CBB2FD-9243-FF3D-D282-68F4B73F7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99CA-3999-449B-B0D7-4DA735509411}" type="datetimeFigureOut">
              <a:rPr lang="is-IS" smtClean="0"/>
              <a:t>4.7.2026</a:t>
            </a:fld>
            <a:endParaRPr lang="is-I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3248A6-965E-412D-2CFE-E4510E986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9C93A8-9910-5D70-8EEA-95F3A5199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9770-3A8F-45EF-8E6F-D9E89CFC06D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19481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D76E8D-48F5-6212-BC17-D609A9C6F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B41C4-4199-4269-CDC0-9785EFF81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08D1B-F7F3-86E2-E7E0-9E121E3DD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fld id="{844A99CA-3999-449B-B0D7-4DA735509411}" type="datetimeFigureOut">
              <a:rPr lang="is-IS" smtClean="0"/>
              <a:pPr/>
              <a:t>4.7.2026</a:t>
            </a:fld>
            <a:endParaRPr lang="is-I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C908B-4335-2BDF-67B5-EEB5113207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B2F61-82B5-1A60-0F6C-FE64DF5D74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D5679770-3A8F-45EF-8E6F-D9E89CFC06D8}" type="slidenum">
              <a:rPr lang="is-IS" smtClean="0"/>
              <a:pPr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82941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1C1A8-EDBE-F18B-BF5D-EBA2EF40FC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596E2C-07CB-DA78-7E83-758785120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006D06-D6D1-289C-7506-88CC46DEC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4517" y="294363"/>
            <a:ext cx="491625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62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D0416-FAFC-27BC-5619-1FF97ACD5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Vatn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76A1F-DCD4-0C29-7334-934E85E65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/>
              <a:t>Vatn er ólífrænn lyktar-, bragð- og nær litlaus vökvi sem er lífsnauðsynlegur öllum þekktum lífverum, þrátt fyrir að gefa þeim hvorki fæðu, orku né næringarefni. </a:t>
            </a:r>
          </a:p>
          <a:p>
            <a:r>
              <a:rPr lang="is-IS"/>
              <a:t>Vatnssameindin er samsett úr tveimur vetnisfrumeindum og einni súrefnisfrumeind sem tengjast með samgildistengi og hefur efnaformúluna H</a:t>
            </a:r>
            <a:r>
              <a:rPr lang="is-IS" baseline="-25000"/>
              <a:t>2</a:t>
            </a:r>
            <a:r>
              <a:rPr lang="is-IS"/>
              <a:t>O. </a:t>
            </a:r>
          </a:p>
          <a:p>
            <a:pPr marL="0" indent="0">
              <a:buNone/>
            </a:pPr>
            <a:endParaRPr lang="is-I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CA03A44-2FB6-8026-C807-81B9C9738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9388" y="3916227"/>
            <a:ext cx="2228572" cy="15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26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0BE0-CF20-4587-BBCF-EC17CECA8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Almennt um vatn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E5E0E0-EB40-95F3-6CED-803A7E961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/>
              <a:t>Vatn er undirstaða alls lífs á Jörðinni og er eitt af því sem skapar sérstöðu Jarðarinnar. </a:t>
            </a:r>
          </a:p>
          <a:p>
            <a:r>
              <a:rPr lang="is-IS"/>
              <a:t>Um ¾ hlutar Jarðarinnar eru þaktir vatni og eru lífverur að stórum hluta úr vatni.</a:t>
            </a:r>
          </a:p>
          <a:p>
            <a:r>
              <a:rPr lang="is-IS"/>
              <a:t>Vatnið á Jörðinni er takmörkuð auðlind að því leyti að það endurnýjast ekki heldur er það í stöðugri hringrás sem drifin er áfram af sólinni.</a:t>
            </a:r>
          </a:p>
          <a:p>
            <a:r>
              <a:rPr lang="is-IS"/>
              <a:t>Vatn líkamans er um 60% af líkamsþunganum að meðaltali og gegnir margvíslegum hlutverkum sem gerir það lífsnauðsynlegt manninum og öðrum lifandi verum. </a:t>
            </a:r>
          </a:p>
          <a:p>
            <a:endParaRPr lang="is-IS"/>
          </a:p>
          <a:p>
            <a:endParaRPr lang="is-IS"/>
          </a:p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5465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2CA2C-0F0A-BF24-BE49-4D9576E49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Hreint vatn og hreinlætisaðstaða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39969-C345-EEB0-95FD-B7D2CF933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/>
              <a:t>Sjötta heimsmarkmið Sameinuðu þjóðanna um hreint vatn og hreinlætisaðstöðu skipar vegamikinn sess í átt til sjálfbærrar þróunar í heiminum.</a:t>
            </a:r>
          </a:p>
          <a:p>
            <a:r>
              <a:rPr lang="is-IS"/>
              <a:t>Tryggja þarf aðgengi allra að hreinu vatni og sjálfbæra nýtingu þess svo og hreinlætisaðstöðu</a:t>
            </a:r>
          </a:p>
          <a:p>
            <a:r>
              <a:rPr lang="is-IS"/>
              <a:t>Eigi síðar en árið 2030 standi öllum til boða heilnæmt drykkjarvatn á viðráðanlegu verði hvar sem er í heiminum.</a:t>
            </a:r>
          </a:p>
          <a:p>
            <a:endParaRPr lang="is-IS"/>
          </a:p>
          <a:p>
            <a:endParaRPr lang="is-I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6E5700-2BE7-130F-42B2-3DF20321F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800" y="4769043"/>
            <a:ext cx="1800000" cy="15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938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51A47-EDB3-361B-426B-A638A1782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Hringrás vatns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18C5F-2B89-A4A0-6D0F-34E23D4BF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/>
              <a:t>Hringrás vatns má lýsa með þeim hætti að vatn gufar upp fyrir tilstilli sólarinnar, þéttist ofar í gufuhvolfinu og verður að skýjum.</a:t>
            </a:r>
          </a:p>
          <a:p>
            <a:r>
              <a:rPr lang="is-IS"/>
              <a:t>Ferlið sem nefnist </a:t>
            </a:r>
            <a:r>
              <a:rPr lang="is-IS" i="1"/>
              <a:t>hringrás vatns </a:t>
            </a:r>
            <a:r>
              <a:rPr lang="is-IS"/>
              <a:t>lýsir geymslu og hreyfingu á vatni í og á milli lífhvolfs, lofthvolfs, jarðhvolfs og vatnshvolfs. </a:t>
            </a:r>
          </a:p>
          <a:p>
            <a:r>
              <a:rPr lang="is-IS"/>
              <a:t>Sólarljósið veldur því að vatn gufar sífellt upp af yfirborði jarðar. Sólin hitar yfirborðið og vatn í sjó og á landi umbreytist í vatnsgufu, sem stígur upp til himins. Því hærra sem vatnsgufan berst, þeim mun kaldara verður loftið. Við það kólnar gufan, þéttist og myndar ský.</a:t>
            </a:r>
          </a:p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6479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04610-D221-C79B-08C5-3DA3F9760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Nokkur orð tengd vatni</a:t>
            </a:r>
          </a:p>
        </p:txBody>
      </p:sp>
    </p:spTree>
    <p:extLst>
      <p:ext uri="{BB962C8B-B14F-4D97-AF65-F5344CB8AC3E}">
        <p14:creationId xmlns:p14="http://schemas.microsoft.com/office/powerpoint/2010/main" val="1459350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299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PowerPoint Presentation</vt:lpstr>
      <vt:lpstr>Vatn</vt:lpstr>
      <vt:lpstr>Almennt um vatn</vt:lpstr>
      <vt:lpstr>Hreint vatn og hreinlætisaðstaða</vt:lpstr>
      <vt:lpstr>Hringrás vatns</vt:lpstr>
      <vt:lpstr>Nokkur orð tengd vatni</vt:lpstr>
    </vt:vector>
  </TitlesOfParts>
  <Manager>johanna@johanna.is</Manager>
  <Company>H26</Company>
  <LinksUpToDate>false</LinksUpToDate>
  <SharedDoc>false</SharedDoc>
  <HyperlinkBase>H26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johanna@johanna.is</dc:creator>
  <cp:keywords>H26</cp:keywords>
  <dc:description>H26</dc:description>
  <cp:lastModifiedBy>Jóhanna Geirsdóttir</cp:lastModifiedBy>
  <cp:revision>26</cp:revision>
  <dcterms:created xsi:type="dcterms:W3CDTF">2022-07-13T10:41:13Z</dcterms:created>
  <dcterms:modified xsi:type="dcterms:W3CDTF">2026-07-04T19:09:00Z</dcterms:modified>
  <cp:category>H26</cp:category>
  <cp:contentStatus>H26</cp:contentStatus>
</cp:coreProperties>
</file>