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2927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400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74527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940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0895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243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1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5394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2708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1543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97877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B760-079E-4DB0-95AC-55B198668EBA}" type="datetimeFigureOut">
              <a:rPr lang="is-IS" smtClean="0"/>
              <a:t>16.5.2018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40C4-002E-4A4D-9DA2-5E7DDD4D7C0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207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7704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Til minnis og áhersluauka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Fyrirlesarar og kennarar styðjast flestir við PowerPoint til að halda skjásýningar.</a:t>
            </a:r>
          </a:p>
          <a:p>
            <a:r>
              <a:rPr lang="is-IS"/>
              <a:t>Það auðveldar mörgum að flytja og leggja áherslu á mál sitt.</a:t>
            </a:r>
          </a:p>
          <a:p>
            <a:r>
              <a:rPr lang="is-IS"/>
              <a:t>Forritinu tilheyra fjölmargir tilbúnir bakgrunnar.</a:t>
            </a:r>
          </a:p>
          <a:p>
            <a:r>
              <a:rPr lang="is-IS"/>
              <a:t>Notandinn bætir svo texta og myndum við og jafnvel hreyfimyndum og hljóðupptökum til að auka áhrifin.</a:t>
            </a:r>
          </a:p>
          <a:p>
            <a:r>
              <a:rPr lang="is-IS"/>
              <a:t>Það er þó nokkur kúnst að búa til góðar glærur.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91417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Nokkur gagnleg ráð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Þótt PowerPoint-forritið geti verið gagnlegt hjálpartæki eru alls ekki allir sem kunna með það að fara.</a:t>
            </a:r>
          </a:p>
          <a:p>
            <a:r>
              <a:rPr lang="is-IS"/>
              <a:t>Algeng mistök eru að hafa of mikinn texta á hverri glæru, of marga liti í texta og illlæsilegar leturgerðir.</a:t>
            </a:r>
          </a:p>
          <a:p>
            <a:r>
              <a:rPr lang="is-IS"/>
              <a:t>Best er ef glærurnar eru aðallega notaðar til minnis og áhersluauka fyrir fyrirlesarann og að nánari útlistun fari fram munnlega.</a:t>
            </a:r>
          </a:p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189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Undirbúningur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Skipuleggið vel helstu áhersluatriði kynningarinnar áður en hafist er handa.</a:t>
            </a:r>
          </a:p>
          <a:p>
            <a:r>
              <a:rPr lang="is-IS"/>
              <a:t>Veljið útlit sem hentar betur efni hennar.</a:t>
            </a:r>
          </a:p>
          <a:p>
            <a:r>
              <a:rPr lang="is-IS"/>
              <a:t>Veljið letur og liti þannig að texti sé læsilegur.</a:t>
            </a:r>
          </a:p>
          <a:p>
            <a:r>
              <a:rPr lang="is-IS"/>
              <a:t>Hafið stuttar, skilmerkilegar upplýsingar á hverri glæru.</a:t>
            </a:r>
          </a:p>
          <a:p>
            <a:r>
              <a:rPr lang="is-IS"/>
              <a:t>Prentið út dreifiblöð fyrir áheyrendur.</a:t>
            </a:r>
          </a:p>
        </p:txBody>
      </p:sp>
    </p:spTree>
    <p:extLst>
      <p:ext uri="{BB962C8B-B14F-4D97-AF65-F5344CB8AC3E}">
        <p14:creationId xmlns:p14="http://schemas.microsoft.com/office/powerpoint/2010/main" val="410380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Glærugerð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/>
              <a:t>Hafðu eitt aðalatriði á hverri glæru.</a:t>
            </a:r>
          </a:p>
          <a:p>
            <a:r>
              <a:rPr lang="is-IS"/>
              <a:t>Minna er betra en meira.</a:t>
            </a:r>
          </a:p>
          <a:p>
            <a:r>
              <a:rPr lang="is-IS"/>
              <a:t>Hafðu setningar stuttar og fáar setningar á hverri glæru.</a:t>
            </a:r>
          </a:p>
          <a:p>
            <a:r>
              <a:rPr lang="is-IS"/>
              <a:t>Ekki nota of marga og of skæra liti.</a:t>
            </a:r>
          </a:p>
          <a:p>
            <a:r>
              <a:rPr lang="is-IS"/>
              <a:t>Hafðu að minnsta kosti 24 punkta letur.</a:t>
            </a:r>
          </a:p>
          <a:p>
            <a:r>
              <a:rPr lang="is-IS"/>
              <a:t>Ef um töluleg gögn er að ræða ætti að draga saman niðurstöðurnar í fyrirsögn glærunnar.</a:t>
            </a:r>
          </a:p>
          <a:p>
            <a:r>
              <a:rPr lang="is-IS"/>
              <a:t>Notaðu hreyfimyndir og hljóð í hófi.</a:t>
            </a:r>
          </a:p>
        </p:txBody>
      </p:sp>
    </p:spTree>
    <p:extLst>
      <p:ext uri="{BB962C8B-B14F-4D97-AF65-F5344CB8AC3E}">
        <p14:creationId xmlns:p14="http://schemas.microsoft.com/office/powerpoint/2010/main" val="258127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is-IS"/>
              <a:t>Framkoma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is-IS"/>
              <a:t>Talaðu hátt og skýrt án þess þó að öskra.</a:t>
            </a:r>
          </a:p>
          <a:p>
            <a:pPr>
              <a:lnSpc>
                <a:spcPct val="100000"/>
              </a:lnSpc>
            </a:pPr>
            <a:r>
              <a:rPr lang="is-IS"/>
              <a:t>Talaðu á jöfnum hraða og með jöfnum hljóðstyrk.</a:t>
            </a:r>
          </a:p>
          <a:p>
            <a:pPr>
              <a:lnSpc>
                <a:spcPct val="100000"/>
              </a:lnSpc>
            </a:pPr>
            <a:r>
              <a:rPr lang="is-IS"/>
              <a:t>Forðastu tæknimál/fagmál.</a:t>
            </a:r>
          </a:p>
          <a:p>
            <a:pPr>
              <a:lnSpc>
                <a:spcPct val="100000"/>
              </a:lnSpc>
            </a:pPr>
            <a:r>
              <a:rPr lang="is-IS"/>
              <a:t>Vendu þig af hikorðum.</a:t>
            </a:r>
          </a:p>
          <a:p>
            <a:pPr>
              <a:lnSpc>
                <a:spcPct val="100000"/>
              </a:lnSpc>
            </a:pPr>
            <a:r>
              <a:rPr lang="is-IS"/>
              <a:t>Hafðu líkamsstöðuna opna.</a:t>
            </a:r>
          </a:p>
          <a:p>
            <a:pPr>
              <a:lnSpc>
                <a:spcPct val="100000"/>
              </a:lnSpc>
            </a:pPr>
            <a:r>
              <a:rPr lang="is-IS"/>
              <a:t>Ekki krossleggja hendur og ekki setja hendur í vasa.</a:t>
            </a:r>
          </a:p>
          <a:p>
            <a:pPr>
              <a:lnSpc>
                <a:spcPct val="100000"/>
              </a:lnSpc>
            </a:pPr>
            <a:r>
              <a:rPr lang="is-IS"/>
              <a:t>Ekki lesa bara af glærunum. Áhorfendur sjá um það.</a:t>
            </a:r>
          </a:p>
          <a:p>
            <a:pPr>
              <a:lnSpc>
                <a:spcPct val="100000"/>
              </a:lnSpc>
            </a:pPr>
            <a:r>
              <a:rPr lang="is-IS"/>
              <a:t>Þú átt aðeins að nota glærurnar til minnis og bæta við af blaði eða eftir minni.</a:t>
            </a:r>
          </a:p>
        </p:txBody>
      </p:sp>
      <p:pic>
        <p:nvPicPr>
          <p:cNvPr id="5" name="Picture 6" descr="http://edudemic.com/wp-content/uploads/2013/03/powerpoint-presentat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2025" y="2364010"/>
            <a:ext cx="2178375" cy="13680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355488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Framkoma (framhald)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is-IS"/>
              <a:t>Reyndu að hafa gaman.</a:t>
            </a:r>
          </a:p>
          <a:p>
            <a:pPr>
              <a:lnSpc>
                <a:spcPct val="110000"/>
              </a:lnSpc>
            </a:pPr>
            <a:r>
              <a:rPr lang="is-IS"/>
              <a:t>Til þess þarftu að þekkja efnið vel.</a:t>
            </a:r>
          </a:p>
          <a:p>
            <a:pPr>
              <a:lnSpc>
                <a:spcPct val="110000"/>
              </a:lnSpc>
            </a:pPr>
            <a:r>
              <a:rPr lang="is-IS"/>
              <a:t>Öryggi kemur með æfingu.</a:t>
            </a:r>
          </a:p>
          <a:p>
            <a:pPr>
              <a:lnSpc>
                <a:spcPct val="110000"/>
              </a:lnSpc>
            </a:pPr>
            <a:r>
              <a:rPr lang="is-IS"/>
              <a:t>Æfðu þig fyrir framan spegil.</a:t>
            </a:r>
          </a:p>
          <a:p>
            <a:pPr>
              <a:lnSpc>
                <a:spcPct val="110000"/>
              </a:lnSpc>
            </a:pPr>
            <a:r>
              <a:rPr lang="is-IS"/>
              <a:t>Eigðu í samræðum við hlustendur í stað þess að halda einhliða tölu.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taka ekki aðeins stöku áhorfendur fyrir.</a:t>
            </a:r>
          </a:p>
          <a:p>
            <a:pPr>
              <a:lnSpc>
                <a:spcPct val="110000"/>
              </a:lnSpc>
            </a:pPr>
            <a:r>
              <a:rPr lang="is-IS"/>
              <a:t>Það er í góðu lagi að nota húmor en ekki reyna að kreista hann fram.</a:t>
            </a:r>
          </a:p>
          <a:p>
            <a:pPr>
              <a:lnSpc>
                <a:spcPct val="110000"/>
              </a:lnSpc>
            </a:pPr>
            <a:r>
              <a:rPr lang="is-IS"/>
              <a:t>Þú þarft ekki að vera með uppistand.</a:t>
            </a:r>
          </a:p>
          <a:p>
            <a:pPr>
              <a:lnSpc>
                <a:spcPct val="110000"/>
              </a:lnSpc>
            </a:pPr>
            <a:r>
              <a:rPr lang="is-IS"/>
              <a:t>Það er í lagi að nota grínglærur stundum.</a:t>
            </a:r>
          </a:p>
          <a:p>
            <a:pPr>
              <a:lnSpc>
                <a:spcPct val="110000"/>
              </a:lnSpc>
            </a:pPr>
            <a:r>
              <a:rPr lang="is-IS"/>
              <a:t>Gættu þess þó að ofnota þær ekki.</a:t>
            </a:r>
          </a:p>
        </p:txBody>
      </p:sp>
    </p:spTree>
    <p:extLst>
      <p:ext uri="{BB962C8B-B14F-4D97-AF65-F5344CB8AC3E}">
        <p14:creationId xmlns:p14="http://schemas.microsoft.com/office/powerpoint/2010/main" val="1995348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Learn PowerPoint 2016</a:t>
            </a:r>
          </a:p>
        </p:txBody>
      </p:sp>
    </p:spTree>
    <p:extLst>
      <p:ext uri="{BB962C8B-B14F-4D97-AF65-F5344CB8AC3E}">
        <p14:creationId xmlns:p14="http://schemas.microsoft.com/office/powerpoint/2010/main" val="759762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13</TotalTime>
  <Words>401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Til minnis og áhersluauka</vt:lpstr>
      <vt:lpstr>Nokkur gagnleg ráð</vt:lpstr>
      <vt:lpstr>Undirbúningur</vt:lpstr>
      <vt:lpstr>Glærugerð</vt:lpstr>
      <vt:lpstr>Framkoma</vt:lpstr>
      <vt:lpstr>Framkoma (framhald)</vt:lpstr>
      <vt:lpstr>Learn PowerPoint 2016</vt:lpstr>
    </vt:vector>
  </TitlesOfParts>
  <Manager>02_fyrirlestrar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02_fyrirlestrar</dc:creator>
  <dc:description>H18</dc:description>
  <cp:lastModifiedBy> </cp:lastModifiedBy>
  <cp:revision>9</cp:revision>
  <dcterms:created xsi:type="dcterms:W3CDTF">2016-07-16T20:12:40Z</dcterms:created>
  <dcterms:modified xsi:type="dcterms:W3CDTF">2018-05-16T16:35:43Z</dcterms:modified>
  <cp:category>H18</cp:category>
</cp:coreProperties>
</file>